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6.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73" r:id="rId12"/>
    <p:sldMasterId id="2147484145" r:id="rId13"/>
    <p:sldMasterId id="2147483680" r:id="rId14"/>
    <p:sldMasterId id="2147483941" r:id="rId15"/>
    <p:sldMasterId id="2147483668" r:id="rId16"/>
    <p:sldMasterId id="2147483951" r:id="rId17"/>
    <p:sldMasterId id="2147484010" r:id="rId18"/>
    <p:sldMasterId id="2147483825" r:id="rId19"/>
  </p:sldMasterIdLst>
  <p:notesMasterIdLst>
    <p:notesMasterId r:id="rId36"/>
  </p:notesMasterIdLst>
  <p:sldIdLst>
    <p:sldId id="259" r:id="rId20"/>
    <p:sldId id="2145706746" r:id="rId21"/>
    <p:sldId id="2145706819" r:id="rId22"/>
    <p:sldId id="2145706818" r:id="rId23"/>
    <p:sldId id="2145706775" r:id="rId24"/>
    <p:sldId id="2145706773" r:id="rId25"/>
    <p:sldId id="2145706788" r:id="rId26"/>
    <p:sldId id="2145706753" r:id="rId27"/>
    <p:sldId id="2090" r:id="rId28"/>
    <p:sldId id="2093" r:id="rId29"/>
    <p:sldId id="2145706820" r:id="rId30"/>
    <p:sldId id="2145706821" r:id="rId31"/>
    <p:sldId id="2087" r:id="rId32"/>
    <p:sldId id="2088" r:id="rId33"/>
    <p:sldId id="567" r:id="rId34"/>
    <p:sldId id="2145706765" r:id="rId35"/>
  </p:sldIdLst>
  <p:sldSz cx="13439775" cy="7559675"/>
  <p:notesSz cx="6858000" cy="9144000"/>
  <p:embeddedFontLst>
    <p:embeddedFont>
      <p:font typeface="Antonio" panose="020B0604020202020204" charset="0"/>
      <p:bold r:id="rId37"/>
    </p:embeddedFont>
    <p:embeddedFont>
      <p:font typeface="Gotham Bold" panose="020B0604020202020204" charset="0"/>
      <p:bold r:id="rId38"/>
      <p:italic r:id="rId39"/>
      <p:boldItalic r:id="rId40"/>
    </p:embeddedFont>
    <p:embeddedFont>
      <p:font typeface="Montserrat" panose="00000500000000000000" pitchFamily="2" charset="0"/>
      <p:regular r:id="rId41"/>
      <p:bold r:id="rId42"/>
      <p:italic r:id="rId43"/>
      <p:boldItalic r:id="rId44"/>
    </p:embeddedFont>
    <p:embeddedFont>
      <p:font typeface="Montserrat Medium" panose="00000600000000000000" pitchFamily="2" charset="0"/>
      <p:regular r:id="rId45"/>
      <p:italic r:id="rId46"/>
    </p:embeddedFont>
    <p:embeddedFont>
      <p:font typeface="Segoe UI" panose="020B0502040204020203" pitchFamily="34" charset="0"/>
      <p:regular r:id="rId47"/>
      <p:bold r:id="rId48"/>
      <p:italic r:id="rId49"/>
      <p:boldItalic r:id="rId5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lides" id="{2C9FAF64-7B14-F140-935B-300137A85E31}">
          <p14:sldIdLst>
            <p14:sldId id="259"/>
            <p14:sldId id="2145706746"/>
            <p14:sldId id="2145706819"/>
            <p14:sldId id="2145706818"/>
            <p14:sldId id="2145706775"/>
            <p14:sldId id="2145706773"/>
            <p14:sldId id="2145706788"/>
            <p14:sldId id="2145706753"/>
            <p14:sldId id="2090"/>
            <p14:sldId id="2093"/>
            <p14:sldId id="2145706820"/>
            <p14:sldId id="2145706821"/>
            <p14:sldId id="2087"/>
            <p14:sldId id="2088"/>
            <p14:sldId id="567"/>
            <p14:sldId id="214570676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 Riordan-Edmonds - WLG" initials="DREW" lastIdx="1" clrIdx="0">
    <p:extLst>
      <p:ext uri="{19B8F6BF-5375-455C-9EA6-DF929625EA0E}">
        <p15:presenceInfo xmlns:p15="http://schemas.microsoft.com/office/powerpoint/2012/main" userId="S::Daniel.Riordan-Edmonds@nzte.govt.nz::81c5d061-1ef9-46a9-b781-cab9326fe2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CE0"/>
    <a:srgbClr val="00C7C7"/>
    <a:srgbClr val="009EA0"/>
    <a:srgbClr val="00A84F"/>
    <a:srgbClr val="00884C"/>
    <a:srgbClr val="6BD000"/>
    <a:srgbClr val="8CF0E8"/>
    <a:srgbClr val="FF8E00"/>
    <a:srgbClr val="F9C4AA"/>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C7E305-2219-4947-A463-D517B265742C}" v="28" dt="2025-06-17T01:57:31.8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355"/>
    <p:restoredTop sz="59414" autoAdjust="0"/>
  </p:normalViewPr>
  <p:slideViewPr>
    <p:cSldViewPr snapToGrid="0" snapToObjects="1">
      <p:cViewPr varScale="1">
        <p:scale>
          <a:sx n="56" d="100"/>
          <a:sy n="56" d="100"/>
        </p:scale>
        <p:origin x="3024" y="78"/>
      </p:cViewPr>
      <p:guideLst/>
    </p:cSldViewPr>
  </p:slideViewPr>
  <p:notesTextViewPr>
    <p:cViewPr>
      <p:scale>
        <a:sx n="1" d="1"/>
        <a:sy n="1" d="1"/>
      </p:scale>
      <p:origin x="0" y="0"/>
    </p:cViewPr>
  </p:notesTextViewPr>
  <p:sorterViewPr>
    <p:cViewPr>
      <p:scale>
        <a:sx n="155" d="100"/>
        <a:sy n="155" d="100"/>
      </p:scale>
      <p:origin x="0" y="-40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2.xml"/><Relationship Id="rId18" Type="http://schemas.openxmlformats.org/officeDocument/2006/relationships/slideMaster" Target="slideMasters/slideMaster7.xml"/><Relationship Id="rId26" Type="http://schemas.openxmlformats.org/officeDocument/2006/relationships/slide" Target="slides/slide7.xml"/><Relationship Id="rId39" Type="http://schemas.openxmlformats.org/officeDocument/2006/relationships/font" Target="fonts/font3.fntdata"/><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tableStyles" Target="tableStyles.xml"/><Relationship Id="rId7" Type="http://schemas.openxmlformats.org/officeDocument/2006/relationships/customXml" Target="../customXml/item7.xml"/><Relationship Id="rId12" Type="http://schemas.openxmlformats.org/officeDocument/2006/relationships/slideMaster" Target="slideMasters/slideMaster1.xml"/><Relationship Id="rId17" Type="http://schemas.openxmlformats.org/officeDocument/2006/relationships/slideMaster" Target="slideMasters/slideMaster6.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slideMaster" Target="slideMasters/slideMaster5.xml"/><Relationship Id="rId20" Type="http://schemas.openxmlformats.org/officeDocument/2006/relationships/slide" Target="slides/slide1.xml"/><Relationship Id="rId29" Type="http://schemas.openxmlformats.org/officeDocument/2006/relationships/slide" Target="slides/slide10.xml"/><Relationship Id="rId41" Type="http://schemas.openxmlformats.org/officeDocument/2006/relationships/font" Target="fonts/font5.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Master" Target="slideMasters/slideMaster4.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notesMaster" Target="notesMasters/notesMaster1.xml"/><Relationship Id="rId49" Type="http://schemas.openxmlformats.org/officeDocument/2006/relationships/font" Target="fonts/font13.fntdata"/><Relationship Id="rId10" Type="http://schemas.openxmlformats.org/officeDocument/2006/relationships/customXml" Target="../customXml/item10.xml"/><Relationship Id="rId19" Type="http://schemas.openxmlformats.org/officeDocument/2006/relationships/slideMaster" Target="slideMasters/slideMaster8.xml"/><Relationship Id="rId31" Type="http://schemas.openxmlformats.org/officeDocument/2006/relationships/slide" Target="slides/slide12.xml"/><Relationship Id="rId44" Type="http://schemas.openxmlformats.org/officeDocument/2006/relationships/font" Target="fonts/font8.fntdata"/><Relationship Id="rId52"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Master" Target="slideMasters/slideMaster3.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font" Target="fonts/font7.fntdata"/><Relationship Id="rId48" Type="http://schemas.openxmlformats.org/officeDocument/2006/relationships/font" Target="fonts/font12.fntdata"/><Relationship Id="rId56" Type="http://schemas.microsoft.com/office/2015/10/relationships/revisionInfo" Target="revisionInfo.xml"/><Relationship Id="rId8" Type="http://schemas.openxmlformats.org/officeDocument/2006/relationships/customXml" Target="../customXml/item8.xml"/><Relationship Id="rId51" Type="http://schemas.openxmlformats.org/officeDocument/2006/relationships/commentAuthors" Target="commentAuthors.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C2EA4E-5C49-4F7B-90EB-8A032247E7BA}" type="datetimeFigureOut">
              <a:rPr lang="en-US" smtClean="0"/>
              <a:t>6/26/2025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0AE06C-5D0B-4D67-A3DB-6FB263AFE28F}" type="slidenum">
              <a:rPr lang="en-US" smtClean="0"/>
              <a:t>‹#›</a:t>
            </a:fld>
            <a:endParaRPr lang="en-US"/>
          </a:p>
        </p:txBody>
      </p:sp>
    </p:spTree>
    <p:extLst>
      <p:ext uri="{BB962C8B-B14F-4D97-AF65-F5344CB8AC3E}">
        <p14:creationId xmlns:p14="http://schemas.microsoft.com/office/powerpoint/2010/main" val="3255540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my.nzte.govt.nz/onboardin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200" b="1" i="0" dirty="0">
                <a:solidFill>
                  <a:srgbClr val="000000"/>
                </a:solidFill>
                <a:effectLst/>
                <a:highlight>
                  <a:srgbClr val="FFFFFF"/>
                </a:highlight>
                <a:latin typeface="Montserrat" pitchFamily="2" charset="77"/>
              </a:rPr>
              <a:t>Speaker notes: </a:t>
            </a:r>
          </a:p>
          <a:p>
            <a:pPr>
              <a:spcAft>
                <a:spcPts val="600"/>
              </a:spcAft>
            </a:pPr>
            <a:endParaRPr lang="en-GB" sz="1200" b="1" i="0" dirty="0">
              <a:solidFill>
                <a:srgbClr val="000000"/>
              </a:solidFill>
              <a:effectLst/>
              <a:highlight>
                <a:srgbClr val="FFFFFF"/>
              </a:highlight>
              <a:latin typeface="Montserrat" pitchFamily="2" charset="77"/>
            </a:endParaRPr>
          </a:p>
          <a:p>
            <a:pPr>
              <a:spcAft>
                <a:spcPts val="600"/>
              </a:spcAft>
            </a:pPr>
            <a:r>
              <a:rPr lang="en-GB" sz="1200" b="0" i="0" dirty="0">
                <a:solidFill>
                  <a:srgbClr val="000000"/>
                </a:solidFill>
                <a:effectLst/>
                <a:highlight>
                  <a:srgbClr val="FFFFFF"/>
                </a:highlight>
                <a:latin typeface="Montserrat" pitchFamily="2" charset="77"/>
              </a:rPr>
              <a:t>International trade is critical to New Zealand. The success of our country’s economy is directly related to the success of our exporters. In FY24 international trade delivered $95 billion of revenue and employed one in four people. New Zealand Trade and Enterprise is the government agency charged with helping New Zealand businesses to grow internationally for the good of New Zealand. We do this by working with exporters to help them scale on the world stage and by matching investors with investment opportunities.  </a:t>
            </a:r>
            <a:endParaRPr lang="en-GB" sz="1000" b="0" i="0" dirty="0">
              <a:solidFill>
                <a:srgbClr val="1A202C"/>
              </a:solidFill>
              <a:effectLst/>
              <a:highlight>
                <a:srgbClr val="FFFFFF"/>
              </a:highlight>
              <a:latin typeface="Montserrat" pitchFamily="2" charset="77"/>
            </a:endParaRPr>
          </a:p>
          <a:p>
            <a:pPr>
              <a:spcAft>
                <a:spcPts val="600"/>
              </a:spcAft>
            </a:pPr>
            <a:endParaRPr lang="en-GB" sz="1000" b="0" i="0" dirty="0">
              <a:solidFill>
                <a:srgbClr val="1A202C"/>
              </a:solidFill>
              <a:effectLst/>
              <a:highlight>
                <a:srgbClr val="FFFFFF"/>
              </a:highlight>
              <a:latin typeface="Montserrat" pitchFamily="2" charset="77"/>
            </a:endParaRPr>
          </a:p>
          <a:p>
            <a:pPr algn="l">
              <a:spcAft>
                <a:spcPts val="600"/>
              </a:spcAft>
              <a:buFont typeface="Arial" panose="020B0604020202020204" pitchFamily="34" charset="0"/>
              <a:buNone/>
            </a:pPr>
            <a:r>
              <a:rPr lang="en-GB" sz="1000" b="0" i="0" dirty="0">
                <a:solidFill>
                  <a:srgbClr val="1A202C"/>
                </a:solidFill>
                <a:effectLst/>
                <a:highlight>
                  <a:srgbClr val="FFFFFF"/>
                </a:highlight>
                <a:latin typeface="Montserrat" pitchFamily="2" charset="77"/>
              </a:rPr>
              <a:t>We use our extensive knowledge and global networks to help exporters of all sizes make better decisions and connect to the right partners and investors. </a:t>
            </a:r>
            <a:r>
              <a:rPr lang="en-GB" b="0" i="0" dirty="0">
                <a:solidFill>
                  <a:srgbClr val="161616"/>
                </a:solidFill>
                <a:effectLst/>
                <a:highlight>
                  <a:srgbClr val="FFFFFF"/>
                </a:highlight>
                <a:latin typeface="Montserrat" pitchFamily="2" charset="77"/>
              </a:rPr>
              <a:t>NZTE provides customised services, expertise and connections to ambitious New Zealand businesses looking to go global. We also connect international investors with opportunities in New Zealand, through a worldwide network of investment advisors. </a:t>
            </a:r>
            <a:endParaRPr lang="en-GB" sz="1000" b="0" i="0" dirty="0">
              <a:solidFill>
                <a:srgbClr val="1A202C"/>
              </a:solidFill>
              <a:effectLst/>
              <a:highlight>
                <a:srgbClr val="FFFFFF"/>
              </a:highlight>
              <a:latin typeface="Montserrat" pitchFamily="2" charset="77"/>
            </a:endParaRPr>
          </a:p>
          <a:p>
            <a:pPr algn="l">
              <a:spcAft>
                <a:spcPts val="600"/>
              </a:spcAft>
              <a:buFont typeface="Arial" panose="020B0604020202020204" pitchFamily="34" charset="0"/>
              <a:buNone/>
            </a:pPr>
            <a:endParaRPr lang="en-GB" sz="1000" b="0" i="0" dirty="0">
              <a:solidFill>
                <a:srgbClr val="1A202C"/>
              </a:solidFill>
              <a:effectLst/>
              <a:highlight>
                <a:srgbClr val="FFFFFF"/>
              </a:highlight>
              <a:latin typeface="Montserrat" pitchFamily="2" charset="77"/>
            </a:endParaRPr>
          </a:p>
          <a:p>
            <a:pPr algn="l">
              <a:spcAft>
                <a:spcPts val="600"/>
              </a:spcAft>
              <a:buFont typeface="Arial" panose="020B0604020202020204" pitchFamily="34" charset="0"/>
              <a:buNone/>
            </a:pPr>
            <a:r>
              <a:rPr lang="en-US" sz="1000" b="1" i="0" dirty="0">
                <a:latin typeface="Montserrat" pitchFamily="2" charset="77"/>
              </a:rPr>
              <a:t>Our strategy:</a:t>
            </a:r>
            <a:r>
              <a:rPr lang="en-US" sz="1000" b="0" i="0" dirty="0">
                <a:latin typeface="Montserrat" pitchFamily="2" charset="77"/>
              </a:rPr>
              <a:t> supporting NZInc to double the value of exports in 10 years.</a:t>
            </a:r>
            <a:endParaRPr lang="en-GB" b="0" i="0" dirty="0">
              <a:latin typeface="Montserrat" pitchFamily="2" charset="77"/>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0AE06C-5D0B-4D67-A3DB-6FB263AFE2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1921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2827B-2941-A730-0A3E-9D951C053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D6BEB0-F26A-CBCF-16B6-086F587D5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6ECD3A-6F76-B319-5C8E-826DA56209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5F06F5-6DE7-161E-BFEB-358F3EA8BA31}"/>
              </a:ext>
            </a:extLst>
          </p:cNvPr>
          <p:cNvSpPr>
            <a:spLocks noGrp="1"/>
          </p:cNvSpPr>
          <p:nvPr>
            <p:ph type="sldNum" sz="quarter" idx="5"/>
          </p:nvPr>
        </p:nvSpPr>
        <p:spPr/>
        <p:txBody>
          <a:bodyPr/>
          <a:lstStyle/>
          <a:p>
            <a:fld id="{0F0AE06C-5D0B-4D67-A3DB-6FB263AFE28F}" type="slidenum">
              <a:rPr lang="en-US" smtClean="0"/>
              <a:t>16</a:t>
            </a:fld>
            <a:endParaRPr lang="en-US" dirty="0"/>
          </a:p>
        </p:txBody>
      </p:sp>
    </p:spTree>
    <p:extLst>
      <p:ext uri="{BB962C8B-B14F-4D97-AF65-F5344CB8AC3E}">
        <p14:creationId xmlns:p14="http://schemas.microsoft.com/office/powerpoint/2010/main" val="117093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A0397-DB8A-BA52-49C4-AD8F4160AC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D1912-9E3D-B406-2179-03511E1377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CB595E-210B-03DA-7A3F-0215158E37B4}"/>
              </a:ext>
            </a:extLst>
          </p:cNvPr>
          <p:cNvSpPr>
            <a:spLocks noGrp="1"/>
          </p:cNvSpPr>
          <p:nvPr>
            <p:ph type="body" idx="1"/>
          </p:nvPr>
        </p:nvSpPr>
        <p:spPr/>
        <p:txBody>
          <a:bodyPr/>
          <a:lstStyle/>
          <a:p>
            <a:r>
              <a:rPr lang="en-GB" b="1" dirty="0">
                <a:latin typeface="Montserrat" panose="00000500000000000000" pitchFamily="2" charset="0"/>
              </a:rPr>
              <a:t>Speaker notes</a:t>
            </a:r>
          </a:p>
          <a:p>
            <a:endParaRPr lang="en-US" dirty="0">
              <a:latin typeface="Montserrat" panose="00000500000000000000" pitchFamily="2" charset="0"/>
            </a:endParaRPr>
          </a:p>
          <a:p>
            <a:r>
              <a:rPr lang="en-AU" dirty="0">
                <a:latin typeface="Montserrat" panose="00000500000000000000" pitchFamily="2" charset="0"/>
              </a:rPr>
              <a:t>New Zealand is – and always has been - a trading nation.</a:t>
            </a:r>
            <a:endParaRPr lang="en-GB" dirty="0">
              <a:latin typeface="Montserrat" panose="00000500000000000000" pitchFamily="2" charset="0"/>
            </a:endParaRPr>
          </a:p>
          <a:p>
            <a:endParaRPr lang="en-AU" dirty="0">
              <a:latin typeface="Montserrat" panose="00000500000000000000" pitchFamily="2" charset="0"/>
            </a:endParaRPr>
          </a:p>
          <a:p>
            <a:r>
              <a:rPr lang="en-GB" dirty="0">
                <a:latin typeface="Montserrat" panose="00000500000000000000" pitchFamily="2" charset="0"/>
              </a:rPr>
              <a:t>International trade is critical to New Zealand, and we need exports and investment in order to grow and prosper. </a:t>
            </a:r>
            <a:endParaRPr lang="en-AU" dirty="0">
              <a:latin typeface="Montserrat" panose="00000500000000000000" pitchFamily="2" charset="0"/>
              <a:ea typeface="Calibri"/>
              <a:cs typeface="Calibri"/>
            </a:endParaRPr>
          </a:p>
          <a:p>
            <a:endParaRPr lang="en-GB" dirty="0">
              <a:latin typeface="Montserrat" panose="00000500000000000000" pitchFamily="2" charset="0"/>
            </a:endParaRPr>
          </a:p>
          <a:p>
            <a:r>
              <a:rPr lang="en-GB" dirty="0">
                <a:latin typeface="Montserrat" panose="00000500000000000000" pitchFamily="2" charset="0"/>
              </a:rPr>
              <a:t>The success of our country’s economy is directly related to the success of our exporters. </a:t>
            </a:r>
          </a:p>
          <a:p>
            <a:endParaRPr lang="en-GB" dirty="0">
              <a:latin typeface="Montserrat" panose="00000500000000000000" pitchFamily="2"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latin typeface="Montserrat" panose="00000500000000000000" pitchFamily="2" charset="0"/>
              </a:rPr>
              <a:t>Trade exports are critical to New Zealand’s economy and support our regions and communities. They fuel job creation, production, and revenue, and help us build relationships with other countries.</a:t>
            </a:r>
            <a:endParaRPr lang="en-GB" dirty="0">
              <a:latin typeface="Montserrat" panose="00000500000000000000" pitchFamily="2" charset="0"/>
              <a:ea typeface="Calibri"/>
              <a:cs typeface="Calibri"/>
            </a:endParaRPr>
          </a:p>
          <a:p>
            <a:endParaRPr lang="en-GB" dirty="0">
              <a:latin typeface="Montserrat" panose="00000500000000000000" pitchFamily="2" charset="0"/>
              <a:ea typeface="Calibri"/>
              <a:cs typeface="Calibri"/>
            </a:endParaRPr>
          </a:p>
          <a:p>
            <a:r>
              <a:rPr lang="en-GB" dirty="0">
                <a:latin typeface="Montserrat"/>
              </a:rPr>
              <a:t>To end-of-December 2024, New Zealand exports surpassed $100* billion of revenue for the very first time, and employed one in four people with </a:t>
            </a:r>
            <a:r>
              <a:rPr lang="en-NZ" dirty="0">
                <a:latin typeface="Montserrat"/>
              </a:rPr>
              <a:t>those in exporting jobs earning 7% more on average than in other sectors. </a:t>
            </a:r>
          </a:p>
          <a:p>
            <a:endParaRPr lang="en-US" dirty="0">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dirty="0">
                <a:effectLst/>
                <a:latin typeface="Montserrat"/>
                <a:ea typeface="SimSun"/>
                <a:cs typeface="Times New Roman" panose="02020603050405020304" pitchFamily="18" charset="0"/>
              </a:rPr>
              <a:t>Businesses that export have 25% higher productivity and grow faster than non-exporting ones. </a:t>
            </a:r>
          </a:p>
          <a:p>
            <a:endParaRPr lang="en-GB" dirty="0">
              <a:latin typeface="Montserrat" panose="00000500000000000000" pitchFamily="2" charset="0"/>
            </a:endParaRPr>
          </a:p>
          <a:p>
            <a:pPr>
              <a:lnSpc>
                <a:spcPct val="114999"/>
              </a:lnSpc>
              <a:spcAft>
                <a:spcPts val="800"/>
              </a:spcAft>
            </a:pPr>
            <a:endParaRPr lang="en-NZ" dirty="0">
              <a:latin typeface="Montserrat" panose="00000500000000000000" pitchFamily="2" charset="0"/>
              <a:ea typeface="Calibri"/>
              <a:cs typeface="Calibri"/>
            </a:endParaRPr>
          </a:p>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endParaRPr lang="en-GB" sz="1200" kern="100" dirty="0">
              <a:effectLst/>
              <a:latin typeface="Montserrat" pitchFamily="2" charset="77"/>
              <a:ea typeface="DengXian" panose="02010600030101010101" pitchFamily="2" charset="-122"/>
              <a:cs typeface="Cordia New" panose="020B0304020202020204" pitchFamily="34" charset="-34"/>
            </a:endParaRPr>
          </a:p>
          <a:p>
            <a:pPr marL="0" indent="0">
              <a:buFont typeface="Arial" panose="020B0604020202020204" pitchFamily="34" charset="0"/>
              <a:buNone/>
            </a:pPr>
            <a:endParaRPr lang="en-GB" sz="1200" b="0" i="0" dirty="0">
              <a:solidFill>
                <a:srgbClr val="000000"/>
              </a:solidFill>
              <a:effectLst/>
              <a:latin typeface="Montserrat" pitchFamily="2" charset="77"/>
            </a:endParaRPr>
          </a:p>
          <a:p>
            <a:pPr marL="0" indent="0">
              <a:lnSpc>
                <a:spcPct val="115000"/>
              </a:lnSpc>
              <a:spcAft>
                <a:spcPts val="800"/>
              </a:spcAft>
              <a:buFont typeface="Arial" panose="020B0604020202020204" pitchFamily="34" charset="0"/>
              <a:buNone/>
            </a:pPr>
            <a:endParaRPr lang="en-GB" sz="1200" b="0" i="0" dirty="0">
              <a:effectLst/>
              <a:latin typeface="Montserrat" pitchFamily="2" charset="77"/>
              <a:ea typeface="SimSun" panose="02010600030101010101" pitchFamily="2" charset="-122"/>
              <a:cs typeface="Times New Roman" panose="02020603050405020304" pitchFamily="18" charset="0"/>
            </a:endParaRPr>
          </a:p>
        </p:txBody>
      </p:sp>
      <p:sp>
        <p:nvSpPr>
          <p:cNvPr id="4" name="Slide Number Placeholder 3">
            <a:extLst>
              <a:ext uri="{FF2B5EF4-FFF2-40B4-BE49-F238E27FC236}">
                <a16:creationId xmlns:a16="http://schemas.microsoft.com/office/drawing/2014/main" id="{FB109928-3AB9-5608-F55C-58B86635B33D}"/>
              </a:ext>
            </a:extLst>
          </p:cNvPr>
          <p:cNvSpPr>
            <a:spLocks noGrp="1"/>
          </p:cNvSpPr>
          <p:nvPr>
            <p:ph type="sldNum" sz="quarter" idx="5"/>
          </p:nvPr>
        </p:nvSpPr>
        <p:spPr/>
        <p:txBody>
          <a:bodyPr/>
          <a:lstStyle/>
          <a:p>
            <a:fld id="{0F0AE06C-5D0B-4D67-A3DB-6FB263AFE28F}" type="slidenum">
              <a:rPr lang="en-US" smtClean="0"/>
              <a:t>3</a:t>
            </a:fld>
            <a:endParaRPr lang="en-US" dirty="0"/>
          </a:p>
        </p:txBody>
      </p:sp>
    </p:spTree>
    <p:extLst>
      <p:ext uri="{BB962C8B-B14F-4D97-AF65-F5344CB8AC3E}">
        <p14:creationId xmlns:p14="http://schemas.microsoft.com/office/powerpoint/2010/main" val="2073711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360D7-1E2B-7157-0342-18C6142F3A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0BBF3-1B10-2F04-AF0E-4405C1EFF2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C7B47C-B2F0-996D-4BE8-2AA5508A63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dirty="0">
                <a:latin typeface="Montserrat" pitchFamily="2" charset="77"/>
              </a:rPr>
              <a:t>Speaker notes</a:t>
            </a:r>
          </a:p>
          <a:p>
            <a:r>
              <a:rPr lang="en-US" dirty="0">
                <a:latin typeface="Montserrat" pitchFamily="2" charset="77"/>
                <a:ea typeface="Calibri"/>
                <a:cs typeface="Calibri"/>
              </a:rPr>
              <a:t>Refer to the slide.</a:t>
            </a:r>
          </a:p>
          <a:p>
            <a:endParaRPr lang="en-US" dirty="0">
              <a:latin typeface="Montserrat" pitchFamily="2" charset="77"/>
              <a:ea typeface="Calibri"/>
              <a:cs typeface="Calibri"/>
            </a:endParaRPr>
          </a:p>
          <a:p>
            <a:r>
              <a:rPr lang="en-US" dirty="0">
                <a:latin typeface="Montserrat" pitchFamily="2" charset="77"/>
                <a:ea typeface="Calibri"/>
                <a:cs typeface="Calibri"/>
              </a:rPr>
              <a:t>Around 44% of our people are based offshore. </a:t>
            </a:r>
          </a:p>
          <a:p>
            <a:endParaRPr lang="en-US" dirty="0">
              <a:latin typeface="Montserrat" pitchFamily="2" charset="77"/>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61616"/>
                </a:solidFill>
                <a:effectLst/>
                <a:latin typeface="Montserrat" pitchFamily="2" charset="77"/>
              </a:rPr>
              <a:t>Beachheads is a network of over 350 private sector experts based across our global markets and New Zealand, who offer perspective and insights around a specific need, challenge, or opportunity to help shape international business expansion.</a:t>
            </a:r>
            <a:r>
              <a:rPr lang="en-US" dirty="0">
                <a:latin typeface="Montserrat" pitchFamily="2" charset="77"/>
              </a:rPr>
              <a:t> </a:t>
            </a:r>
          </a:p>
          <a:p>
            <a:endParaRPr lang="en-US" dirty="0">
              <a:latin typeface="Montserrat" pitchFamily="2" charset="77"/>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effectLst/>
              <a:latin typeface="Montserrat" pitchFamily="2" charset="77"/>
            </a:endParaRPr>
          </a:p>
          <a:p>
            <a:endParaRPr lang="en-US" dirty="0">
              <a:latin typeface="Montserrat" pitchFamily="2" charset="77"/>
              <a:ea typeface="Calibri"/>
              <a:cs typeface="Calibri"/>
            </a:endParaRPr>
          </a:p>
          <a:p>
            <a:endParaRPr lang="en-US" dirty="0">
              <a:latin typeface="Montserrat" pitchFamily="2" charset="77"/>
            </a:endParaRPr>
          </a:p>
        </p:txBody>
      </p:sp>
      <p:sp>
        <p:nvSpPr>
          <p:cNvPr id="4" name="Slide Number Placeholder 3">
            <a:extLst>
              <a:ext uri="{FF2B5EF4-FFF2-40B4-BE49-F238E27FC236}">
                <a16:creationId xmlns:a16="http://schemas.microsoft.com/office/drawing/2014/main" id="{DE901A35-EDF1-4A73-D0DA-09412C5312A1}"/>
              </a:ext>
            </a:extLst>
          </p:cNvPr>
          <p:cNvSpPr>
            <a:spLocks noGrp="1"/>
          </p:cNvSpPr>
          <p:nvPr>
            <p:ph type="sldNum" sz="quarter" idx="5"/>
          </p:nvPr>
        </p:nvSpPr>
        <p:spPr/>
        <p:txBody>
          <a:bodyPr/>
          <a:lstStyle/>
          <a:p>
            <a:fld id="{0F0AE06C-5D0B-4D67-A3DB-6FB263AFE28F}" type="slidenum">
              <a:rPr lang="en-US" smtClean="0"/>
              <a:t>4</a:t>
            </a:fld>
            <a:endParaRPr lang="en-US" dirty="0"/>
          </a:p>
        </p:txBody>
      </p:sp>
    </p:spTree>
    <p:extLst>
      <p:ext uri="{BB962C8B-B14F-4D97-AF65-F5344CB8AC3E}">
        <p14:creationId xmlns:p14="http://schemas.microsoft.com/office/powerpoint/2010/main" val="654233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b="1" dirty="0">
                <a:latin typeface="Montserrat" pitchFamily="2" charset="77"/>
              </a:rPr>
              <a:t>Speaker notes</a:t>
            </a:r>
          </a:p>
          <a:p>
            <a:endParaRPr lang="en-NZ" dirty="0">
              <a:latin typeface="Montserrat" pitchFamily="2" charset="77"/>
            </a:endParaRPr>
          </a:p>
          <a:p>
            <a:r>
              <a:rPr lang="en-NZ" dirty="0">
                <a:latin typeface="Montserrat" pitchFamily="2" charset="77"/>
              </a:rPr>
              <a:t>We work with New Zealand businesses and Māori entities of all sizes to help them prepare to export, prepare to raise capital, enter new markets and accelerate their international growth. </a:t>
            </a:r>
          </a:p>
          <a:p>
            <a:r>
              <a:rPr lang="en-NZ" dirty="0">
                <a:latin typeface="Montserrat" pitchFamily="2" charset="77"/>
              </a:rPr>
              <a:t> </a:t>
            </a:r>
            <a:endParaRPr lang="en-GB" dirty="0">
              <a:latin typeface="Montserrat" pitchFamily="2" charset="77"/>
            </a:endParaRPr>
          </a:p>
          <a:p>
            <a:r>
              <a:rPr lang="en-GB" dirty="0">
                <a:latin typeface="Montserrat" pitchFamily="2" charset="77"/>
              </a:rPr>
              <a:t>To achieve the most impact from our limited resources NZTE therefore targets its support at two key export customer segments: </a:t>
            </a:r>
          </a:p>
          <a:p>
            <a:r>
              <a:rPr lang="en-US" dirty="0">
                <a:latin typeface="Montserrat" pitchFamily="2" charset="77"/>
              </a:rPr>
              <a:t> </a:t>
            </a:r>
            <a:endParaRPr lang="en-NZ" dirty="0">
              <a:latin typeface="Montserrat" pitchFamily="2" charset="77"/>
            </a:endParaRPr>
          </a:p>
          <a:p>
            <a:r>
              <a:rPr lang="en-NZ" i="1" dirty="0">
                <a:latin typeface="Montserrat" pitchFamily="2" charset="77"/>
              </a:rPr>
              <a:t>Export customers</a:t>
            </a:r>
            <a:r>
              <a:rPr lang="en-US" dirty="0">
                <a:latin typeface="Montserrat" pitchFamily="2" charset="77"/>
              </a:rPr>
              <a:t> </a:t>
            </a:r>
            <a:endParaRPr lang="en-NZ" dirty="0">
              <a:latin typeface="Montserrat" pitchFamily="2" charset="77"/>
            </a:endParaRPr>
          </a:p>
          <a:p>
            <a:r>
              <a:rPr lang="en-NZ" dirty="0">
                <a:latin typeface="Montserrat" pitchFamily="2" charset="77"/>
              </a:rPr>
              <a:t>When you have big business ambitions in a small country, exporting can be a natural next step. </a:t>
            </a:r>
          </a:p>
          <a:p>
            <a:endParaRPr lang="en-NZ" dirty="0">
              <a:latin typeface="Montserrat" pitchFamily="2" charset="77"/>
            </a:endParaRPr>
          </a:p>
          <a:p>
            <a:r>
              <a:rPr lang="en-NZ" dirty="0">
                <a:latin typeface="Montserrat" pitchFamily="2" charset="77"/>
              </a:rPr>
              <a:t>Growing your business overseas can be tough, and getting the right support at the right time can make all the difference.</a:t>
            </a:r>
            <a:r>
              <a:rPr lang="en-US" dirty="0">
                <a:latin typeface="Montserrat" pitchFamily="2" charset="77"/>
              </a:rPr>
              <a:t> </a:t>
            </a:r>
            <a:endParaRPr lang="en-NZ" dirty="0">
              <a:latin typeface="Montserrat" pitchFamily="2" charset="77"/>
            </a:endParaRPr>
          </a:p>
          <a:p>
            <a:r>
              <a:rPr lang="en-NZ" dirty="0">
                <a:latin typeface="Montserrat" pitchFamily="2" charset="77"/>
              </a:rPr>
              <a:t> </a:t>
            </a:r>
            <a:endParaRPr lang="en-NZ" dirty="0">
              <a:latin typeface="Montserrat" pitchFamily="2" charset="77"/>
              <a:ea typeface="Calibri"/>
              <a:cs typeface="Calibri"/>
            </a:endParaRPr>
          </a:p>
          <a:p>
            <a:r>
              <a:rPr lang="en-NZ" dirty="0">
                <a:latin typeface="Montserrat" pitchFamily="2" charset="77"/>
              </a:rPr>
              <a:t>NZTE is here to help. We draw on our global network of expertise and contacts to help exporters make better decisions and connections, wherever they are in the world.</a:t>
            </a:r>
          </a:p>
          <a:p>
            <a:endParaRPr lang="en-NZ" dirty="0">
              <a:latin typeface="Montserrat" pitchFamily="2" charset="77"/>
            </a:endParaRPr>
          </a:p>
          <a:p>
            <a:r>
              <a:rPr lang="en-NZ" dirty="0">
                <a:latin typeface="Montserrat" pitchFamily="2" charset="77"/>
              </a:rPr>
              <a:t>NZTE uses our extensive knowledge and global networks to help exporters of all sizes make better decisions and connect to the right partners and investors.</a:t>
            </a:r>
            <a:r>
              <a:rPr lang="en-US" dirty="0">
                <a:latin typeface="Montserrat" pitchFamily="2" charset="77"/>
              </a:rPr>
              <a:t> </a:t>
            </a:r>
            <a:endParaRPr lang="en-NZ" dirty="0">
              <a:latin typeface="Montserrat" pitchFamily="2" charset="77"/>
            </a:endParaRPr>
          </a:p>
          <a:p>
            <a:r>
              <a:rPr lang="en-NZ" dirty="0">
                <a:latin typeface="Montserrat" pitchFamily="2" charset="77"/>
              </a:rPr>
              <a:t> </a:t>
            </a:r>
            <a:endParaRPr lang="en-NZ" dirty="0">
              <a:latin typeface="Montserrat" pitchFamily="2" charset="77"/>
              <a:ea typeface="Calibri"/>
              <a:cs typeface="Calibri"/>
            </a:endParaRPr>
          </a:p>
          <a:p>
            <a:r>
              <a:rPr lang="en-NZ" dirty="0">
                <a:latin typeface="Montserrat" pitchFamily="2" charset="77"/>
              </a:rPr>
              <a:t>There are over 5,600 export customers that NZTE has a relationship with, of which 1000 of them, we have an intensive relationship with, and we call these Focus customers. </a:t>
            </a:r>
            <a:endParaRPr lang="en-US" dirty="0">
              <a:latin typeface="Montserrat" pitchFamily="2" charset="77"/>
            </a:endParaRPr>
          </a:p>
          <a:p>
            <a:endParaRPr lang="en-US" dirty="0">
              <a:latin typeface="Montserrat"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i="1" dirty="0">
                <a:latin typeface="Montserrat" pitchFamily="2" charset="77"/>
              </a:rPr>
              <a:t>Export customers</a:t>
            </a:r>
            <a:r>
              <a:rPr lang="en-US" i="1" dirty="0">
                <a:latin typeface="Montserrat" pitchFamily="2" charset="77"/>
              </a:rPr>
              <a:t> - Focus</a:t>
            </a:r>
            <a:endParaRPr lang="en-US" dirty="0">
              <a:latin typeface="Montserrat" pitchFamily="2" charset="77"/>
            </a:endParaRPr>
          </a:p>
          <a:p>
            <a:r>
              <a:rPr lang="en-GB" b="0" i="0" dirty="0">
                <a:solidFill>
                  <a:srgbClr val="161616"/>
                </a:solidFill>
                <a:effectLst/>
                <a:latin typeface="Montserrat" pitchFamily="2" charset="77"/>
              </a:rPr>
              <a:t>Focus customers primarily interact with us through a dedicated Customer Manager in New Zealand and assigned BDMs in international locations.</a:t>
            </a:r>
            <a:r>
              <a:rPr lang="en-GB" b="0" i="0" dirty="0">
                <a:solidFill>
                  <a:srgbClr val="323130"/>
                </a:solidFill>
                <a:effectLst/>
                <a:latin typeface="Montserrat" pitchFamily="2" charset="77"/>
              </a:rPr>
              <a:t> </a:t>
            </a:r>
          </a:p>
          <a:p>
            <a:endParaRPr lang="en-GB" b="0" i="0" dirty="0">
              <a:solidFill>
                <a:srgbClr val="323130"/>
              </a:solidFill>
              <a:effectLst/>
              <a:latin typeface="Montserrat" pitchFamily="2" charset="77"/>
            </a:endParaRPr>
          </a:p>
          <a:p>
            <a:r>
              <a:rPr lang="en-GB" b="0" i="0" dirty="0">
                <a:solidFill>
                  <a:srgbClr val="323130"/>
                </a:solidFill>
                <a:effectLst/>
                <a:latin typeface="Montserrat" pitchFamily="2" charset="77"/>
              </a:rPr>
              <a:t>They receive tailored and personalised support to grow internationally and are generally more established exporters already generating international revenue.</a:t>
            </a:r>
            <a:r>
              <a:rPr lang="en-GB" b="0" i="0" dirty="0">
                <a:solidFill>
                  <a:srgbClr val="161616"/>
                </a:solidFill>
                <a:effectLst/>
                <a:latin typeface="Montserrat" pitchFamily="2" charset="77"/>
              </a:rPr>
              <a:t> </a:t>
            </a:r>
            <a:endParaRPr lang="en-US" dirty="0">
              <a:latin typeface="Montserrat" pitchFamily="2" charset="77"/>
            </a:endParaRPr>
          </a:p>
          <a:p>
            <a:endParaRPr lang="en-US" dirty="0">
              <a:latin typeface="Montserrat"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i="1" dirty="0">
                <a:latin typeface="Montserrat" pitchFamily="2" charset="77"/>
              </a:rPr>
              <a:t>Export customers</a:t>
            </a:r>
            <a:r>
              <a:rPr lang="en-US" i="1" dirty="0">
                <a:latin typeface="Montserrat" pitchFamily="2" charset="77"/>
              </a:rPr>
              <a:t> - Engaged</a:t>
            </a:r>
            <a:endParaRPr lang="en-US" dirty="0">
              <a:latin typeface="Montserrat" pitchFamily="2" charset="77"/>
            </a:endParaRPr>
          </a:p>
          <a:p>
            <a:r>
              <a:rPr lang="en-US" dirty="0">
                <a:latin typeface="Montserrat" pitchFamily="2" charset="77"/>
              </a:rPr>
              <a:t>The rest are known as Engaged customers, New Zealand exporters that work with us on a less </a:t>
            </a:r>
            <a:r>
              <a:rPr lang="en-GB" b="0" i="0" dirty="0">
                <a:solidFill>
                  <a:srgbClr val="161616"/>
                </a:solidFill>
                <a:effectLst/>
                <a:latin typeface="Montserrat" pitchFamily="2" charset="77"/>
              </a:rPr>
              <a:t>intensive basis and use our support and services at their own pace depending on the needs of their business at a particular time. </a:t>
            </a:r>
          </a:p>
          <a:p>
            <a:endParaRPr lang="en-GB" b="0" i="0" dirty="0">
              <a:solidFill>
                <a:srgbClr val="161616"/>
              </a:solidFill>
              <a:effectLst/>
              <a:latin typeface="Montserrat" pitchFamily="2" charset="77"/>
            </a:endParaRPr>
          </a:p>
          <a:p>
            <a:r>
              <a:rPr lang="en-GB" b="0" i="0" dirty="0">
                <a:solidFill>
                  <a:srgbClr val="161616"/>
                </a:solidFill>
                <a:effectLst/>
                <a:latin typeface="Montserrat" pitchFamily="2" charset="77"/>
              </a:rPr>
              <a:t>Engaged customers primarily interact with us through our team of Customer Advisors and through myNZTE, our online portal. </a:t>
            </a:r>
          </a:p>
          <a:p>
            <a:endParaRPr lang="en-GB" b="0" i="0" dirty="0">
              <a:solidFill>
                <a:srgbClr val="161616"/>
              </a:solidFill>
              <a:effectLst/>
              <a:latin typeface="Montserrat" pitchFamily="2" charset="77"/>
            </a:endParaRPr>
          </a:p>
          <a:p>
            <a:r>
              <a:rPr lang="en-GB" b="0" i="0" dirty="0">
                <a:solidFill>
                  <a:srgbClr val="161616"/>
                </a:solidFill>
                <a:effectLst/>
                <a:latin typeface="Montserrat" pitchFamily="2" charset="77"/>
              </a:rPr>
              <a:t>Most, but not all, Engaged customers are at an earlier stage in their international journey or exporting may not be a current priority.</a:t>
            </a:r>
            <a:br>
              <a:rPr lang="en-NZ" dirty="0">
                <a:latin typeface="Montserrat" pitchFamily="2" charset="77"/>
                <a:cs typeface="+mn-lt"/>
              </a:rPr>
            </a:br>
            <a:r>
              <a:rPr lang="en-NZ" dirty="0">
                <a:latin typeface="Montserrat" pitchFamily="2" charset="77"/>
              </a:rPr>
              <a:t> </a:t>
            </a:r>
            <a:endParaRPr lang="en-NZ" dirty="0">
              <a:latin typeface="Montserrat" pitchFamily="2" charset="77"/>
              <a:ea typeface="Calibri"/>
              <a:cs typeface="Calibri"/>
            </a:endParaRPr>
          </a:p>
          <a:p>
            <a:pPr algn="l"/>
            <a:endParaRPr lang="en-GB" b="0" i="0" dirty="0">
              <a:solidFill>
                <a:srgbClr val="161616"/>
              </a:solidFill>
              <a:effectLst/>
              <a:latin typeface="Montserrat" pitchFamily="2" charset="77"/>
            </a:endParaRPr>
          </a:p>
          <a:p>
            <a:endParaRPr lang="en-US" dirty="0">
              <a:latin typeface="Montserrat" pitchFamily="2" charset="77"/>
            </a:endParaRPr>
          </a:p>
        </p:txBody>
      </p:sp>
      <p:sp>
        <p:nvSpPr>
          <p:cNvPr id="4" name="Slide Number Placeholder 3"/>
          <p:cNvSpPr>
            <a:spLocks noGrp="1"/>
          </p:cNvSpPr>
          <p:nvPr>
            <p:ph type="sldNum" sz="quarter" idx="5"/>
          </p:nvPr>
        </p:nvSpPr>
        <p:spPr/>
        <p:txBody>
          <a:bodyPr/>
          <a:lstStyle/>
          <a:p>
            <a:fld id="{0F0AE06C-5D0B-4D67-A3DB-6FB263AFE28F}" type="slidenum">
              <a:rPr lang="en-US" smtClean="0"/>
              <a:t>5</a:t>
            </a:fld>
            <a:endParaRPr lang="en-US" dirty="0"/>
          </a:p>
        </p:txBody>
      </p:sp>
    </p:spTree>
    <p:extLst>
      <p:ext uri="{BB962C8B-B14F-4D97-AF65-F5344CB8AC3E}">
        <p14:creationId xmlns:p14="http://schemas.microsoft.com/office/powerpoint/2010/main" val="3614127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dirty="0">
                <a:latin typeface="Montserrat" pitchFamily="2" charset="77"/>
              </a:rPr>
              <a:t>Speaker notes</a:t>
            </a:r>
          </a:p>
          <a:p>
            <a:endParaRPr lang="en-US" sz="1200" b="0" i="0" dirty="0">
              <a:latin typeface="Montserrat" pitchFamily="2" charset="77"/>
            </a:endParaRPr>
          </a:p>
          <a:p>
            <a:r>
              <a:rPr lang="en-GB" dirty="0">
                <a:effectLst/>
                <a:latin typeface="Montserrat" pitchFamily="2" charset="77"/>
              </a:rPr>
              <a:t>While New Zealand is a good place to start a business (compared to most other countries) it is </a:t>
            </a:r>
            <a:r>
              <a:rPr lang="en-GB" dirty="0">
                <a:latin typeface="Montserrat" pitchFamily="2" charset="77"/>
              </a:rPr>
              <a:t>also a</a:t>
            </a:r>
            <a:r>
              <a:rPr lang="en-GB" dirty="0">
                <a:effectLst/>
                <a:latin typeface="Montserrat" pitchFamily="2" charset="77"/>
              </a:rPr>
              <a:t> relatively challenging place from which to grow a business. </a:t>
            </a:r>
          </a:p>
          <a:p>
            <a:pPr rtl="0"/>
            <a:endParaRPr lang="en-GB" dirty="0">
              <a:effectLst/>
              <a:latin typeface="Montserrat" pitchFamily="2" charset="77"/>
            </a:endParaRPr>
          </a:p>
          <a:p>
            <a:pPr rtl="0"/>
            <a:r>
              <a:rPr lang="en-GB" dirty="0">
                <a:effectLst/>
                <a:latin typeface="Montserrat" pitchFamily="2" charset="77"/>
              </a:rPr>
              <a:t>A small domestic economy means that New Zealand exporters need to go-global at a very early stage, and distance from international markets pose creates disadvantages in supply chain, market knowledge and networks. </a:t>
            </a:r>
          </a:p>
          <a:p>
            <a:pPr rtl="0"/>
            <a:endParaRPr lang="en-GB" dirty="0">
              <a:effectLst/>
              <a:latin typeface="Montserrat" pitchFamily="2" charset="77"/>
            </a:endParaRPr>
          </a:p>
          <a:p>
            <a:pPr rtl="0"/>
            <a:r>
              <a:rPr lang="en-GB" dirty="0">
                <a:effectLst/>
                <a:latin typeface="Montserrat" pitchFamily="2" charset="77"/>
              </a:rPr>
              <a:t>While there are numerous and significant opportunities for global expansion, they are hard to unlock, and the costs and risks of going international from an early stage are very high. </a:t>
            </a:r>
          </a:p>
          <a:p>
            <a:pPr rtl="0"/>
            <a:endParaRPr lang="en-GB" dirty="0">
              <a:effectLst/>
              <a:latin typeface="Montserrat" pitchFamily="2" charset="77"/>
            </a:endParaRPr>
          </a:p>
          <a:p>
            <a:r>
              <a:rPr lang="en-GB" dirty="0">
                <a:effectLst/>
                <a:latin typeface="Montserrat" pitchFamily="2" charset="77"/>
              </a:rPr>
              <a:t>As such, New Zealand has less of a start-up problem (or global opportunity problem), and more of a fundamental scale-up problem.</a:t>
            </a:r>
            <a:r>
              <a:rPr lang="en-GB" dirty="0">
                <a:latin typeface="Montserrat" pitchFamily="2" charset="77"/>
              </a:rPr>
              <a:t> </a:t>
            </a:r>
            <a:endParaRPr lang="en-GB" dirty="0">
              <a:effectLst/>
              <a:latin typeface="Montserrat" pitchFamily="2" charset="77"/>
            </a:endParaRPr>
          </a:p>
          <a:p>
            <a:endParaRPr lang="en-GB" dirty="0">
              <a:latin typeface="Montserrat" pitchFamily="2" charset="77"/>
            </a:endParaRPr>
          </a:p>
          <a:p>
            <a:r>
              <a:rPr lang="en-GB" dirty="0">
                <a:latin typeface="Montserrat" pitchFamily="2" charset="77"/>
              </a:rPr>
              <a:t>New Zealand needs to grow more exporting companies of scale. </a:t>
            </a:r>
          </a:p>
          <a:p>
            <a:endParaRPr lang="en-GB" dirty="0">
              <a:effectLst/>
              <a:latin typeface="Montserrat" pitchFamily="2" charset="77"/>
            </a:endParaRPr>
          </a:p>
          <a:p>
            <a:r>
              <a:rPr lang="en-GB" dirty="0">
                <a:latin typeface="Montserrat" pitchFamily="2" charset="77"/>
              </a:rPr>
              <a:t>This diagram shows that just over 3% of our exporting companies earn more than $25m of revenue (excluding travel, transportation and insurance services), providing the majority of our export revenue. Many of these larger companies situated at the top of the triangle, are also comparatively small, next to their global competitors. </a:t>
            </a:r>
          </a:p>
          <a:p>
            <a:endParaRPr lang="en-GB" dirty="0">
              <a:latin typeface="Montserrat" pitchFamily="2" charset="77"/>
            </a:endParaRPr>
          </a:p>
          <a:p>
            <a:r>
              <a:rPr lang="en-GB" dirty="0">
                <a:latin typeface="Montserrat" pitchFamily="2" charset="77"/>
              </a:rPr>
              <a:t>6% of exporting companies earn between $5m and $25m and 9,256 exporting companies earn less than $5m. </a:t>
            </a:r>
          </a:p>
          <a:p>
            <a:endParaRPr lang="en-GB" dirty="0">
              <a:latin typeface="Montserrat" pitchFamily="2" charset="77"/>
            </a:endParaRPr>
          </a:p>
          <a:p>
            <a:r>
              <a:rPr lang="en-GB" dirty="0">
                <a:latin typeface="Montserrat" pitchFamily="2" charset="77"/>
              </a:rPr>
              <a:t>The teardrop in the diagram [</a:t>
            </a:r>
            <a:r>
              <a:rPr lang="en-GB" i="1" dirty="0">
                <a:latin typeface="Montserrat" pitchFamily="2" charset="77"/>
              </a:rPr>
              <a:t>bottom right-hand side of the slide</a:t>
            </a:r>
            <a:r>
              <a:rPr lang="en-GB" dirty="0">
                <a:latin typeface="Montserrat" pitchFamily="2" charset="77"/>
              </a:rPr>
              <a:t>] shows that the majority of NZTE's exporting customers are small to medium sized businesses.</a:t>
            </a:r>
          </a:p>
          <a:p>
            <a:endParaRPr lang="en-GB" dirty="0">
              <a:latin typeface="Montserrat" pitchFamily="2" charset="77"/>
            </a:endParaRPr>
          </a:p>
          <a:p>
            <a:r>
              <a:rPr lang="en-GB" dirty="0">
                <a:latin typeface="Montserrat" pitchFamily="2" charset="77"/>
              </a:rPr>
              <a:t>NZTE works with these companies to support their growth up through the middle of the triangle. </a:t>
            </a:r>
            <a:endParaRPr lang="en-GB" dirty="0">
              <a:latin typeface="Montserrat" pitchFamily="2" charset="77"/>
              <a:ea typeface="Calibri"/>
              <a:cs typeface="Calibri"/>
            </a:endParaRPr>
          </a:p>
          <a:p>
            <a:endParaRPr lang="en-GB" dirty="0">
              <a:latin typeface="Montserrat" pitchFamily="2" charset="77"/>
            </a:endParaRPr>
          </a:p>
          <a:p>
            <a:endParaRPr lang="en-GB" dirty="0">
              <a:latin typeface="Montserrat" pitchFamily="2" charset="77"/>
            </a:endParaRPr>
          </a:p>
          <a:p>
            <a:endParaRPr lang="en-GB" dirty="0">
              <a:latin typeface="Montserrat" pitchFamily="2" charset="77"/>
            </a:endParaRPr>
          </a:p>
          <a:p>
            <a:pPr rtl="0"/>
            <a:endParaRPr lang="en-GB" dirty="0">
              <a:latin typeface="Montserrat" pitchFamily="2" charset="77"/>
              <a:ea typeface="Calibri"/>
              <a:cs typeface="Calibri"/>
            </a:endParaRPr>
          </a:p>
          <a:p>
            <a:pPr rtl="0"/>
            <a:endParaRPr lang="en-US" dirty="0">
              <a:latin typeface="Montserrat" pitchFamily="2" charset="77"/>
              <a:ea typeface="Calibri"/>
              <a:cs typeface="Calibri"/>
            </a:endParaRPr>
          </a:p>
        </p:txBody>
      </p:sp>
      <p:sp>
        <p:nvSpPr>
          <p:cNvPr id="4" name="Slide Number Placeholder 3"/>
          <p:cNvSpPr>
            <a:spLocks noGrp="1"/>
          </p:cNvSpPr>
          <p:nvPr>
            <p:ph type="sldNum" sz="quarter" idx="5"/>
          </p:nvPr>
        </p:nvSpPr>
        <p:spPr/>
        <p:txBody>
          <a:bodyPr/>
          <a:lstStyle/>
          <a:p>
            <a:fld id="{0F0AE06C-5D0B-4D67-A3DB-6FB263AFE28F}" type="slidenum">
              <a:rPr lang="en-US" smtClean="0"/>
              <a:t>6</a:t>
            </a:fld>
            <a:endParaRPr lang="en-US" dirty="0"/>
          </a:p>
        </p:txBody>
      </p:sp>
    </p:spTree>
    <p:extLst>
      <p:ext uri="{BB962C8B-B14F-4D97-AF65-F5344CB8AC3E}">
        <p14:creationId xmlns:p14="http://schemas.microsoft.com/office/powerpoint/2010/main" val="3641735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B2E8F-897A-2F4C-D9C1-B3AAA28A6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C1DF6-46BD-AAF7-9D23-48AF56BE14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8DC9EF-54B1-E09F-3314-BA0A488FBD43}"/>
              </a:ext>
            </a:extLst>
          </p:cNvPr>
          <p:cNvSpPr>
            <a:spLocks noGrp="1"/>
          </p:cNvSpPr>
          <p:nvPr>
            <p:ph type="body" idx="1"/>
          </p:nvPr>
        </p:nvSpPr>
        <p:spPr/>
        <p:txBody>
          <a:bodyPr/>
          <a:lstStyle/>
          <a:p>
            <a:r>
              <a:rPr lang="en-NZ" b="1" dirty="0">
                <a:latin typeface="Montserrat" pitchFamily="2" charset="77"/>
              </a:rPr>
              <a:t>Speaker notes - content on the slide</a:t>
            </a:r>
          </a:p>
          <a:p>
            <a:pPr>
              <a:buFont typeface="Arial" panose="020B0604020202020204" pitchFamily="34" charset="0"/>
              <a:buNone/>
            </a:pPr>
            <a:endParaRPr lang="en-GB" dirty="0">
              <a:latin typeface="Montserrat" pitchFamily="2" charset="77"/>
            </a:endParaRPr>
          </a:p>
          <a:p>
            <a:pPr>
              <a:buFont typeface="Arial" panose="020B0604020202020204" pitchFamily="34" charset="0"/>
              <a:buNone/>
            </a:pPr>
            <a:r>
              <a:rPr lang="en-GB" dirty="0">
                <a:latin typeface="Montserrat" pitchFamily="2" charset="77"/>
              </a:rPr>
              <a:t>Support is designed to:</a:t>
            </a:r>
          </a:p>
          <a:p>
            <a:pPr>
              <a:buFont typeface="Arial" panose="020B0604020202020204" pitchFamily="34" charset="0"/>
              <a:buChar char="•"/>
            </a:pPr>
            <a:r>
              <a:rPr lang="en-GB" dirty="0">
                <a:latin typeface="Montserrat" pitchFamily="2" charset="77"/>
              </a:rPr>
              <a:t>develop and improve </a:t>
            </a:r>
            <a:r>
              <a:rPr lang="en-GB" i="1" dirty="0">
                <a:latin typeface="Montserrat" pitchFamily="2" charset="77"/>
              </a:rPr>
              <a:t>exporting capability</a:t>
            </a:r>
            <a:r>
              <a:rPr lang="en-GB" dirty="0">
                <a:latin typeface="Montserrat" pitchFamily="2" charset="77"/>
              </a:rPr>
              <a:t> for international growth (delivered predominantly in New Zealand) </a:t>
            </a:r>
          </a:p>
          <a:p>
            <a:pPr>
              <a:buFont typeface="Arial" panose="020B0604020202020204" pitchFamily="34" charset="0"/>
              <a:buChar char="•"/>
            </a:pPr>
            <a:r>
              <a:rPr lang="en-GB" dirty="0">
                <a:latin typeface="Montserrat" pitchFamily="2" charset="77"/>
              </a:rPr>
              <a:t>support exporters </a:t>
            </a:r>
            <a:r>
              <a:rPr lang="en-GB" i="1" dirty="0">
                <a:latin typeface="Montserrat" pitchFamily="2" charset="77"/>
              </a:rPr>
              <a:t>global reach</a:t>
            </a:r>
            <a:r>
              <a:rPr lang="en-GB" dirty="0">
                <a:latin typeface="Montserrat" pitchFamily="2" charset="77"/>
              </a:rPr>
              <a:t> (delivered predominantly internationally)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latin typeface="Montserrat"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0" u="none" strike="noStrike" dirty="0">
                <a:effectLst/>
                <a:latin typeface="Montserrat" pitchFamily="2" charset="77"/>
              </a:rPr>
              <a:t>NZTE grows customers in international markets by providing connections and advice in four key areas</a:t>
            </a:r>
            <a:r>
              <a:rPr lang="en-US" b="0" i="0" u="none" strike="noStrike" dirty="0">
                <a:effectLst/>
                <a:latin typeface="Montserrat" pitchFamily="2" charset="77"/>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latin typeface="Montserrat" pitchFamily="2" charset="77"/>
            </a:endParaRPr>
          </a:p>
          <a:p>
            <a:r>
              <a:rPr lang="en-NZ" i="1" dirty="0">
                <a:latin typeface="Montserrat" pitchFamily="2" charset="77"/>
              </a:rPr>
              <a:t>Market and sector knowledge: </a:t>
            </a:r>
            <a:r>
              <a:rPr lang="en-NZ" dirty="0">
                <a:latin typeface="Montserrat" pitchFamily="2" charset="77"/>
              </a:rPr>
              <a:t>we connect and advise customers on market overviews, i.e., trends and challenges; market size and opportunity; the competitive landscape; any local government priorities and considerations and any cultural considerations. </a:t>
            </a:r>
          </a:p>
          <a:p>
            <a:endParaRPr lang="en-NZ" dirty="0">
              <a:latin typeface="Montserrat" pitchFamily="2" charset="77"/>
            </a:endParaRPr>
          </a:p>
          <a:p>
            <a:r>
              <a:rPr lang="en-NZ" i="1" dirty="0">
                <a:latin typeface="Montserrat" pitchFamily="2" charset="77"/>
              </a:rPr>
              <a:t>Marketing and sales strategy</a:t>
            </a:r>
            <a:r>
              <a:rPr lang="en-NZ" dirty="0">
                <a:latin typeface="Montserrat" pitchFamily="2" charset="77"/>
              </a:rPr>
              <a:t>: we connect and advise customers on consumer insights; sales channels and digital commerce; local marketing and brand offerings; pricing strategies and margin analysis; product and packaging; promotional activity and trade marketing and new product and service offerings. </a:t>
            </a:r>
          </a:p>
          <a:p>
            <a:endParaRPr lang="en-NZ" dirty="0">
              <a:latin typeface="Montserrat" pitchFamily="2" charset="77"/>
            </a:endParaRPr>
          </a:p>
          <a:p>
            <a:r>
              <a:rPr lang="en-NZ" i="1" dirty="0">
                <a:latin typeface="Montserrat" pitchFamily="2" charset="77"/>
              </a:rPr>
              <a:t>Market opportunities: </a:t>
            </a:r>
            <a:r>
              <a:rPr lang="en-NZ" dirty="0">
                <a:latin typeface="Montserrat" pitchFamily="2" charset="77"/>
              </a:rPr>
              <a:t>we connect and advise customers on support for in-market business; provide ‘on the ground eyes and ears,’ and government imprimatur. </a:t>
            </a:r>
          </a:p>
          <a:p>
            <a:endParaRPr lang="en-NZ" dirty="0">
              <a:latin typeface="Montserrat" pitchFamily="2" charset="77"/>
            </a:endParaRPr>
          </a:p>
          <a:p>
            <a:r>
              <a:rPr lang="en-NZ" dirty="0">
                <a:latin typeface="Montserrat" pitchFamily="2" charset="77"/>
              </a:rPr>
              <a:t>When </a:t>
            </a:r>
            <a:r>
              <a:rPr lang="en-NZ" i="1" dirty="0">
                <a:latin typeface="Montserrat" pitchFamily="2" charset="77"/>
              </a:rPr>
              <a:t>operating in-market</a:t>
            </a:r>
            <a:r>
              <a:rPr lang="en-NZ" dirty="0">
                <a:latin typeface="Montserrat" pitchFamily="2" charset="77"/>
              </a:rPr>
              <a:t>, we connect and advise customers on setting up in-market; any legal and tax considerations; recruitment, business models, supply chain and logistics; distribution and partnerships, intellectual property and – when appropriate – investment support.</a:t>
            </a:r>
          </a:p>
          <a:p>
            <a:endParaRPr lang="en-NZ" dirty="0">
              <a:latin typeface="Montserrat" pitchFamily="2" charset="77"/>
            </a:endParaRPr>
          </a:p>
          <a:p>
            <a:r>
              <a:rPr lang="en-NZ" dirty="0">
                <a:latin typeface="Montserrat" pitchFamily="2" charset="77"/>
              </a:rPr>
              <a:t>Investment support takes the form of:</a:t>
            </a:r>
          </a:p>
          <a:p>
            <a:pPr marL="95250" marR="0" lvl="0" indent="-95250" algn="l" defTabSz="68580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mi-NZ" sz="1200" b="0" i="0" u="none" strike="noStrike" kern="1200" cap="none" spc="0" normalizeH="0" baseline="0" noProof="0" dirty="0">
                <a:ln>
                  <a:noFill/>
                </a:ln>
                <a:solidFill>
                  <a:srgbClr val="000000"/>
                </a:solidFill>
                <a:effectLst/>
                <a:uLnTx/>
                <a:uFillTx/>
                <a:latin typeface="Montserrat" pitchFamily="2" charset="77"/>
                <a:cs typeface="Gotham-Book" pitchFamily="50" charset="0"/>
              </a:rPr>
              <a:t>International growth co-funding</a:t>
            </a:r>
          </a:p>
          <a:p>
            <a:pPr marL="95250" marR="0" lvl="0" indent="-95250" algn="l" defTabSz="68580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mi-NZ" sz="1200" b="0" i="0" u="none" strike="noStrike" kern="1200" cap="none" spc="0" normalizeH="0" baseline="0" noProof="0" dirty="0">
                <a:ln>
                  <a:noFill/>
                </a:ln>
                <a:solidFill>
                  <a:srgbClr val="000000"/>
                </a:solidFill>
                <a:effectLst/>
                <a:uLnTx/>
                <a:uFillTx/>
                <a:latin typeface="Montserrat" pitchFamily="2" charset="77"/>
                <a:cs typeface="Gotham-Book" pitchFamily="50" charset="0"/>
              </a:rPr>
              <a:t>Investee capital raising preparation </a:t>
            </a:r>
          </a:p>
          <a:p>
            <a:pPr marL="95250" marR="0" lvl="0" indent="-95250" algn="l" defTabSz="685804" rtl="0" eaLnBrk="1" fontAlgn="auto" latinLnBrk="0" hangingPunct="1">
              <a:spcBef>
                <a:spcPts val="0"/>
              </a:spcBef>
              <a:spcAft>
                <a:spcPts val="0"/>
              </a:spcAft>
              <a:buClrTx/>
              <a:buSzTx/>
              <a:buFont typeface="Arial" panose="020B0604020202020204" pitchFamily="34" charset="0"/>
              <a:buChar char="•"/>
              <a:defRPr/>
            </a:pPr>
            <a:r>
              <a:rPr kumimoji="0" lang="mi-NZ" sz="1200" b="0" i="0" u="none" strike="noStrike" kern="1200" cap="none" spc="0" normalizeH="0" baseline="0" noProof="0" dirty="0">
                <a:ln>
                  <a:noFill/>
                </a:ln>
                <a:solidFill>
                  <a:srgbClr val="000000"/>
                </a:solidFill>
                <a:effectLst/>
                <a:uLnTx/>
                <a:uFillTx/>
                <a:latin typeface="Montserrat" pitchFamily="2" charset="77"/>
                <a:cs typeface="Gotham-Book" pitchFamily="50" charset="0"/>
              </a:rPr>
              <a:t>Managing cashflow and FX</a:t>
            </a:r>
          </a:p>
          <a:p>
            <a:endParaRPr lang="en-NZ" dirty="0">
              <a:latin typeface="Montserrat"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Montserrat" pitchFamily="2" charset="77"/>
            </a:endParaRPr>
          </a:p>
          <a:p>
            <a:endParaRPr lang="en-US" dirty="0">
              <a:latin typeface="Montserrat" pitchFamily="2" charset="77"/>
            </a:endParaRPr>
          </a:p>
        </p:txBody>
      </p:sp>
      <p:sp>
        <p:nvSpPr>
          <p:cNvPr id="4" name="Slide Number Placeholder 3">
            <a:extLst>
              <a:ext uri="{FF2B5EF4-FFF2-40B4-BE49-F238E27FC236}">
                <a16:creationId xmlns:a16="http://schemas.microsoft.com/office/drawing/2014/main" id="{704DA43F-7684-37E5-BA77-77BF8BB517F9}"/>
              </a:ext>
            </a:extLst>
          </p:cNvPr>
          <p:cNvSpPr>
            <a:spLocks noGrp="1"/>
          </p:cNvSpPr>
          <p:nvPr>
            <p:ph type="sldNum" sz="quarter" idx="5"/>
          </p:nvPr>
        </p:nvSpPr>
        <p:spPr/>
        <p:txBody>
          <a:bodyPr/>
          <a:lstStyle/>
          <a:p>
            <a:fld id="{0F0AE06C-5D0B-4D67-A3DB-6FB263AFE28F}" type="slidenum">
              <a:rPr lang="en-US" smtClean="0"/>
              <a:t>7</a:t>
            </a:fld>
            <a:endParaRPr lang="en-US" dirty="0"/>
          </a:p>
        </p:txBody>
      </p:sp>
    </p:spTree>
    <p:extLst>
      <p:ext uri="{BB962C8B-B14F-4D97-AF65-F5344CB8AC3E}">
        <p14:creationId xmlns:p14="http://schemas.microsoft.com/office/powerpoint/2010/main" val="300505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latin typeface="Montserrat" pitchFamily="2" charset="77"/>
              </a:rPr>
              <a:t>Speaker notes</a:t>
            </a:r>
          </a:p>
          <a:p>
            <a:endParaRPr lang="en-US" b="0" i="0" dirty="0">
              <a:latin typeface="Montserrat" pitchFamily="2" charset="77"/>
            </a:endParaRPr>
          </a:p>
          <a:p>
            <a:r>
              <a:rPr lang="en-US" b="0" i="0" dirty="0">
                <a:latin typeface="Montserrat" pitchFamily="2" charset="77"/>
              </a:rPr>
              <a:t>NZTE operates in New Zealand and in six international regions: </a:t>
            </a:r>
          </a:p>
          <a:p>
            <a:pPr marL="0" indent="0">
              <a:buFont typeface="+mj-lt"/>
              <a:buNone/>
            </a:pPr>
            <a:endParaRPr lang="en-US" b="0" i="0" dirty="0">
              <a:latin typeface="Montserrat" pitchFamily="2" charset="77"/>
            </a:endParaRPr>
          </a:p>
          <a:p>
            <a:pPr marL="228600" indent="-228600">
              <a:buFont typeface="+mj-lt"/>
              <a:buAutoNum type="arabicPeriod"/>
            </a:pPr>
            <a:r>
              <a:rPr lang="en-US" b="0" i="0" dirty="0">
                <a:latin typeface="Montserrat" pitchFamily="2" charset="77"/>
              </a:rPr>
              <a:t>Australia and the Pacific (AUSPAC); </a:t>
            </a:r>
          </a:p>
          <a:p>
            <a:pPr marL="228600" indent="-228600">
              <a:buFont typeface="+mj-lt"/>
              <a:buAutoNum type="arabicPeriod"/>
            </a:pPr>
            <a:r>
              <a:rPr lang="en-US" b="0" i="0" dirty="0">
                <a:latin typeface="Montserrat" pitchFamily="2" charset="77"/>
              </a:rPr>
              <a:t>South East and East Asia (SEEA), including India; </a:t>
            </a:r>
          </a:p>
          <a:p>
            <a:pPr marL="228600" indent="-228600">
              <a:buFont typeface="+mj-lt"/>
              <a:buAutoNum type="arabicPeriod"/>
            </a:pPr>
            <a:r>
              <a:rPr lang="en-US" b="0" i="0" dirty="0">
                <a:latin typeface="Montserrat" pitchFamily="2" charset="77"/>
              </a:rPr>
              <a:t>Greater China; </a:t>
            </a:r>
          </a:p>
          <a:p>
            <a:pPr marL="228600" indent="-228600">
              <a:buFont typeface="+mj-lt"/>
              <a:buAutoNum type="arabicPeriod"/>
            </a:pPr>
            <a:r>
              <a:rPr lang="en-US" b="0" i="0" dirty="0">
                <a:latin typeface="Montserrat" pitchFamily="2" charset="77"/>
              </a:rPr>
              <a:t>Europe (including the UK), the Middle East and Africa, (EMEA); </a:t>
            </a:r>
          </a:p>
          <a:p>
            <a:pPr marL="228600" indent="-228600">
              <a:buFont typeface="+mj-lt"/>
              <a:buAutoNum type="arabicPeriod"/>
            </a:pPr>
            <a:r>
              <a:rPr lang="en-US" b="0" i="0" dirty="0">
                <a:latin typeface="Montserrat" pitchFamily="2" charset="77"/>
              </a:rPr>
              <a:t>North America and Canada (NAM); </a:t>
            </a:r>
          </a:p>
          <a:p>
            <a:pPr marL="228600" indent="-228600">
              <a:buFont typeface="+mj-lt"/>
              <a:buAutoNum type="arabicPeriod"/>
            </a:pPr>
            <a:r>
              <a:rPr lang="en-US" b="0" i="0" dirty="0">
                <a:latin typeface="Montserrat" pitchFamily="2" charset="77"/>
              </a:rPr>
              <a:t>Latin America, (LATAM). </a:t>
            </a:r>
          </a:p>
          <a:p>
            <a:endParaRPr lang="en-US" b="0" i="0" dirty="0">
              <a:latin typeface="Montserrat" pitchFamily="2" charset="77"/>
            </a:endParaRPr>
          </a:p>
          <a:p>
            <a:r>
              <a:rPr lang="en-US" b="0" i="0" dirty="0">
                <a:latin typeface="Montserrat" pitchFamily="2" charset="77"/>
              </a:rPr>
              <a:t>There are 47 different locations, including 10 in New Zealand. </a:t>
            </a:r>
          </a:p>
          <a:p>
            <a:endParaRPr lang="en-US" b="0" i="0" dirty="0">
              <a:latin typeface="Montserrat" pitchFamily="2" charset="77"/>
            </a:endParaRPr>
          </a:p>
          <a:p>
            <a:r>
              <a:rPr lang="en-US" b="0" i="0" dirty="0">
                <a:latin typeface="Montserrat" pitchFamily="2" charset="77"/>
              </a:rPr>
              <a:t>We have over 620 people with around 270 of them based offshore.</a:t>
            </a:r>
          </a:p>
        </p:txBody>
      </p:sp>
      <p:sp>
        <p:nvSpPr>
          <p:cNvPr id="4" name="Slide Number Placeholder 3"/>
          <p:cNvSpPr>
            <a:spLocks noGrp="1"/>
          </p:cNvSpPr>
          <p:nvPr>
            <p:ph type="sldNum" sz="quarter" idx="5"/>
          </p:nvPr>
        </p:nvSpPr>
        <p:spPr/>
        <p:txBody>
          <a:bodyPr/>
          <a:lstStyle/>
          <a:p>
            <a:fld id="{0F0AE06C-5D0B-4D67-A3DB-6FB263AFE28F}" type="slidenum">
              <a:rPr lang="en-US" smtClean="0"/>
              <a:t>8</a:t>
            </a:fld>
            <a:endParaRPr lang="en-US" dirty="0"/>
          </a:p>
        </p:txBody>
      </p:sp>
    </p:spTree>
    <p:extLst>
      <p:ext uri="{BB962C8B-B14F-4D97-AF65-F5344CB8AC3E}">
        <p14:creationId xmlns:p14="http://schemas.microsoft.com/office/powerpoint/2010/main" val="722873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latin typeface="Montserrat" pitchFamily="2" charset="77"/>
              </a:rPr>
              <a:t>NZTE offers a range of resources to support business. </a:t>
            </a:r>
          </a:p>
          <a:p>
            <a:pPr>
              <a:defRPr/>
            </a:pPr>
            <a:endParaRPr lang="en-US" dirty="0">
              <a:latin typeface="Montserrat" pitchFamily="2" charset="77"/>
            </a:endParaRPr>
          </a:p>
          <a:p>
            <a:pPr>
              <a:defRPr/>
            </a:pPr>
            <a:r>
              <a:rPr lang="en-US" dirty="0">
                <a:latin typeface="Montserrat" pitchFamily="2" charset="77"/>
              </a:rPr>
              <a:t>If you haven’t worked with us before, we encourage you to register for </a:t>
            </a:r>
            <a:r>
              <a:rPr lang="en-US" dirty="0" err="1">
                <a:latin typeface="Montserrat" pitchFamily="2" charset="77"/>
              </a:rPr>
              <a:t>myNZTE</a:t>
            </a:r>
            <a:r>
              <a:rPr lang="en-US" dirty="0">
                <a:latin typeface="Montserrat" pitchFamily="2" charset="77"/>
              </a:rPr>
              <a:t> (visit </a:t>
            </a:r>
            <a:r>
              <a:rPr lang="en-US" dirty="0">
                <a:latin typeface="Montserrat" pitchFamily="2" charset="77"/>
                <a:hlinkClick r:id="rId3"/>
              </a:rPr>
              <a:t>my.nzte.govt.nz/onboarding </a:t>
            </a:r>
            <a:r>
              <a:rPr lang="en-US" dirty="0">
                <a:latin typeface="Montserrat" pitchFamily="2" charset="77"/>
              </a:rPr>
              <a:t>or just search ‘</a:t>
            </a:r>
            <a:r>
              <a:rPr lang="en-US" b="1" dirty="0">
                <a:latin typeface="Montserrat" pitchFamily="2" charset="77"/>
              </a:rPr>
              <a:t>Join NZTE’</a:t>
            </a:r>
            <a:r>
              <a:rPr lang="en-US" dirty="0">
                <a:latin typeface="Montserrat" pitchFamily="2" charset="77"/>
              </a:rPr>
              <a:t> in Google) and you can book a call with our Customer Advisory team. </a:t>
            </a:r>
          </a:p>
          <a:p>
            <a:pPr>
              <a:defRPr/>
            </a:pPr>
            <a:endParaRPr lang="en-US" dirty="0">
              <a:latin typeface="Montserrat" pitchFamily="2" charset="77"/>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ontserrat" pitchFamily="2" charset="77"/>
              </a:rPr>
              <a:t>Anyone can access </a:t>
            </a:r>
            <a:r>
              <a:rPr lang="en-US" dirty="0" err="1">
                <a:latin typeface="Montserrat" pitchFamily="2" charset="77"/>
              </a:rPr>
              <a:t>myNZTE</a:t>
            </a:r>
            <a:r>
              <a:rPr lang="en-US" dirty="0">
                <a:latin typeface="Montserrat" pitchFamily="2" charset="77"/>
              </a:rPr>
              <a:t>. For full access, all you need to do is log in. </a:t>
            </a:r>
            <a:endParaRPr lang="en-US" dirty="0">
              <a:latin typeface="Montserrat" pitchFamily="2" charset="77"/>
              <a:ea typeface="Calibri"/>
              <a:cs typeface="Calibri"/>
            </a:endParaRPr>
          </a:p>
          <a:p>
            <a:pPr>
              <a:defRPr/>
            </a:pPr>
            <a:endParaRPr lang="en-US" dirty="0">
              <a:latin typeface="Montserrat" pitchFamily="2" charset="77"/>
            </a:endParaRPr>
          </a:p>
          <a:p>
            <a:pPr>
              <a:defRPr/>
            </a:pPr>
            <a:r>
              <a:rPr lang="en-US" dirty="0">
                <a:latin typeface="Montserrat" pitchFamily="2" charset="77"/>
              </a:rPr>
              <a:t>Digital support for Export customers provides three main ways to engage.</a:t>
            </a:r>
            <a:endParaRPr lang="en-US" dirty="0">
              <a:latin typeface="Montserrat" pitchFamily="2" charset="77"/>
              <a:ea typeface="Calibri"/>
              <a:cs typeface="Calibri"/>
            </a:endParaRPr>
          </a:p>
          <a:p>
            <a:pPr>
              <a:defRPr/>
            </a:pPr>
            <a:r>
              <a:rPr lang="en-US" dirty="0">
                <a:latin typeface="Montserrat" pitchFamily="2" charset="77"/>
              </a:rPr>
              <a:t> </a:t>
            </a:r>
            <a:endParaRPr lang="en-US" dirty="0">
              <a:latin typeface="Montserrat" pitchFamily="2" charset="77"/>
              <a:ea typeface="Calibri"/>
              <a:cs typeface="Calibri"/>
            </a:endParaRPr>
          </a:p>
          <a:p>
            <a:pPr>
              <a:defRPr/>
            </a:pPr>
            <a:r>
              <a:rPr lang="en-US" b="1" dirty="0" err="1">
                <a:latin typeface="Montserrat" pitchFamily="2" charset="77"/>
              </a:rPr>
              <a:t>myNZTE</a:t>
            </a:r>
            <a:r>
              <a:rPr lang="en-US" b="1" dirty="0">
                <a:latin typeface="Montserrat" pitchFamily="2" charset="77"/>
              </a:rPr>
              <a:t> </a:t>
            </a:r>
            <a:r>
              <a:rPr lang="en-US" dirty="0">
                <a:latin typeface="Montserrat" pitchFamily="2" charset="77"/>
              </a:rPr>
              <a:t>is NZTE’s free online portal. It offers curated, in-depth information and guidance to help New Zealand exporters navigate their export and capital raising journeys. It includes: </a:t>
            </a:r>
            <a:endParaRPr lang="en-US" dirty="0">
              <a:latin typeface="Montserrat" pitchFamily="2" charset="77"/>
              <a:ea typeface="Calibri"/>
              <a:cs typeface="Calibri"/>
            </a:endParaRPr>
          </a:p>
          <a:p>
            <a:pPr marL="171450" indent="-171450">
              <a:buFont typeface="Arial"/>
              <a:buChar char="•"/>
              <a:defRPr/>
            </a:pPr>
            <a:r>
              <a:rPr lang="en-US" b="1" dirty="0">
                <a:latin typeface="Montserrat" pitchFamily="2" charset="77"/>
              </a:rPr>
              <a:t>Content: </a:t>
            </a:r>
            <a:r>
              <a:rPr lang="en-US" dirty="0">
                <a:latin typeface="Montserrat" pitchFamily="2" charset="77"/>
              </a:rPr>
              <a:t>Articles, videos and reports; look at general, market specific or sector specific content. 90% of articles are available without logging into </a:t>
            </a:r>
            <a:r>
              <a:rPr lang="en-US" dirty="0" err="1">
                <a:latin typeface="Montserrat" pitchFamily="2" charset="77"/>
              </a:rPr>
              <a:t>myNZTE</a:t>
            </a:r>
            <a:r>
              <a:rPr lang="en-US" dirty="0">
                <a:latin typeface="Montserrat" pitchFamily="2" charset="77"/>
              </a:rPr>
              <a:t>. </a:t>
            </a:r>
            <a:endParaRPr lang="en-US" dirty="0">
              <a:latin typeface="Montserrat" pitchFamily="2" charset="77"/>
              <a:ea typeface="Calibri"/>
              <a:cs typeface="Calibri"/>
            </a:endParaRPr>
          </a:p>
          <a:p>
            <a:pPr marL="171450" indent="-171450">
              <a:buFont typeface="Arial"/>
              <a:buChar char="•"/>
              <a:defRPr/>
            </a:pPr>
            <a:r>
              <a:rPr lang="en-US" b="1" dirty="0">
                <a:latin typeface="Montserrat" pitchFamily="2" charset="77"/>
              </a:rPr>
              <a:t>Events: </a:t>
            </a:r>
            <a:r>
              <a:rPr lang="en-US" dirty="0">
                <a:latin typeface="Montserrat" pitchFamily="2" charset="77"/>
              </a:rPr>
              <a:t>Discover and register for public or customer only events from NZTE and partners. </a:t>
            </a:r>
            <a:endParaRPr lang="en-US" dirty="0">
              <a:latin typeface="Montserrat" pitchFamily="2" charset="77"/>
              <a:ea typeface="Calibri"/>
              <a:cs typeface="Calibri"/>
            </a:endParaRPr>
          </a:p>
          <a:p>
            <a:pPr marL="171450" indent="-171450">
              <a:buFont typeface="Arial"/>
              <a:buChar char="•"/>
              <a:defRPr/>
            </a:pPr>
            <a:r>
              <a:rPr lang="en-US" b="1" dirty="0">
                <a:latin typeface="Montserrat" pitchFamily="2" charset="77"/>
              </a:rPr>
              <a:t>Facilitated and self-directed learning: </a:t>
            </a:r>
            <a:r>
              <a:rPr lang="en-US" dirty="0">
                <a:latin typeface="Montserrat" pitchFamily="2" charset="77"/>
              </a:rPr>
              <a:t>Cohort-led export courses for customers, self-directed for all. Self directed course for Raising Capital. </a:t>
            </a:r>
            <a:endParaRPr lang="en-US" dirty="0">
              <a:latin typeface="Montserrat" pitchFamily="2" charset="77"/>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0F0AE06C-5D0B-4D67-A3DB-6FB263AFE28F}" type="slidenum">
              <a:rPr lang="en-US" smtClean="0"/>
              <a:t>9</a:t>
            </a:fld>
            <a:endParaRPr lang="en-US"/>
          </a:p>
        </p:txBody>
      </p:sp>
    </p:spTree>
    <p:extLst>
      <p:ext uri="{BB962C8B-B14F-4D97-AF65-F5344CB8AC3E}">
        <p14:creationId xmlns:p14="http://schemas.microsoft.com/office/powerpoint/2010/main" val="4083417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Market Selection &amp; validation</a:t>
            </a: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The most successful exporters focus on entering just one market at a time. A structured market selection process reveals which market offers the best opportunities for your business to grow. It lessens the risk of making one of two rookie mistakes:</a:t>
            </a: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1143000" lvl="2" indent="-228600">
              <a:lnSpc>
                <a:spcPct val="115000"/>
              </a:lnSpc>
              <a:buFont typeface="Wingdings" panose="05000000000000000000" pitchFamily="2" charset="2"/>
              <a:buChar char=""/>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Entering a market that is too small or too difficult to penetrate.</a:t>
            </a: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1143000" lvl="2" indent="-228600">
              <a:lnSpc>
                <a:spcPct val="115000"/>
              </a:lnSpc>
              <a:buFont typeface="Wingdings" panose="05000000000000000000" pitchFamily="2" charset="2"/>
              <a:buChar char=""/>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Spreading yourself too thin across multiple markets, diluting the time and resources you can dedicate to each.</a:t>
            </a:r>
          </a:p>
          <a:p>
            <a:pPr marL="1143000" lvl="2" indent="-228600">
              <a:lnSpc>
                <a:spcPct val="115000"/>
              </a:lnSpc>
              <a:buFont typeface="Wingdings" panose="05000000000000000000" pitchFamily="2" charset="2"/>
              <a:buChar char=""/>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Partner selection</a:t>
            </a: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Even if you already have an export market in mind, it's important to test your assumptions through research and market comparison. </a:t>
            </a: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1143000" lvl="2" indent="-228600">
              <a:lnSpc>
                <a:spcPct val="115000"/>
              </a:lnSpc>
              <a:buFont typeface="Wingdings" panose="05000000000000000000" pitchFamily="2" charset="2"/>
              <a:buChar char=""/>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Online tools</a:t>
            </a: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1143000" lvl="2" indent="-228600">
              <a:lnSpc>
                <a:spcPct val="115000"/>
              </a:lnSpc>
              <a:buFont typeface="Wingdings" panose="05000000000000000000" pitchFamily="2" charset="2"/>
              <a:buChar char=""/>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Talk to people</a:t>
            </a: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1143000" lvl="2" indent="-228600">
              <a:lnSpc>
                <a:spcPct val="115000"/>
              </a:lnSpc>
              <a:buFont typeface="Wingdings" panose="05000000000000000000" pitchFamily="2" charset="2"/>
              <a:buChar char=""/>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Seminars</a:t>
            </a:r>
            <a:r>
              <a:rPr lang="en-GB" sz="1200" kern="100">
                <a:effectLst/>
                <a:highlight>
                  <a:srgbClr val="FFFF00"/>
                </a:highlight>
                <a:latin typeface="Aptos" panose="020B0004020202020204" pitchFamily="34" charset="0"/>
                <a:ea typeface="DengXian" panose="02010600030101010101" pitchFamily="2" charset="-122"/>
                <a:cs typeface="Cordia New" panose="020B0304020202020204" pitchFamily="34" charset="-34"/>
              </a:rPr>
              <a:t>/events</a:t>
            </a:r>
          </a:p>
          <a:p>
            <a:pPr marL="914400" lvl="2" indent="0">
              <a:lnSpc>
                <a:spcPct val="115000"/>
              </a:lnSpc>
              <a:buFont typeface="Wingdings" panose="05000000000000000000" pitchFamily="2" charset="2"/>
              <a:buNone/>
            </a:pP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342900" lvl="0" indent="-342900">
              <a:lnSpc>
                <a:spcPct val="115000"/>
              </a:lnSpc>
              <a:buFont typeface="Symbol" panose="05050102010706020507" pitchFamily="18" charset="2"/>
              <a:buChar char=""/>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Market Entry </a:t>
            </a: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Channels to market</a:t>
            </a: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Supply chain</a:t>
            </a: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r>
              <a:rPr lang="en-GB" sz="1200" kern="100" dirty="0">
                <a:effectLst/>
                <a:highlight>
                  <a:srgbClr val="FFFF00"/>
                </a:highlight>
                <a:latin typeface="Aptos" panose="020B0004020202020204" pitchFamily="34" charset="0"/>
                <a:ea typeface="DengXian" panose="02010600030101010101" pitchFamily="2" charset="-122"/>
                <a:cs typeface="Cordia New" panose="020B0304020202020204" pitchFamily="34" charset="-34"/>
              </a:rPr>
              <a:t>Pricing strategies</a:t>
            </a:r>
            <a:endParaRPr lang="en-GB" sz="12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r>
              <a:rPr lang="en-GB" sz="1200" kern="100" dirty="0">
                <a:effectLst/>
                <a:latin typeface="Aptos" panose="020B0004020202020204" pitchFamily="34" charset="0"/>
                <a:ea typeface="DengXian" panose="02010600030101010101" pitchFamily="2" charset="-122"/>
                <a:cs typeface="Cordia New" panose="020B0304020202020204" pitchFamily="34" charset="-34"/>
              </a:rPr>
              <a:t>Sales and marketing</a:t>
            </a:r>
          </a:p>
          <a:p>
            <a:pPr marL="742950" lvl="1" indent="-285750">
              <a:lnSpc>
                <a:spcPct val="115000"/>
              </a:lnSpc>
              <a:spcAft>
                <a:spcPts val="800"/>
              </a:spcAft>
              <a:buFont typeface="Courier New" panose="02070309020205020404" pitchFamily="49" charset="0"/>
              <a:buChar char="o"/>
            </a:pPr>
            <a:r>
              <a:rPr lang="en-GB" sz="1200" kern="100" dirty="0">
                <a:effectLst/>
                <a:latin typeface="Aptos" panose="020B0004020202020204" pitchFamily="34" charset="0"/>
                <a:ea typeface="DengXian" panose="02010600030101010101" pitchFamily="2" charset="-122"/>
                <a:cs typeface="Cordia New" panose="020B0304020202020204" pitchFamily="34" charset="-34"/>
              </a:rPr>
              <a:t>Resource planning</a:t>
            </a:r>
          </a:p>
          <a:p>
            <a:endParaRPr lang="en-GB" dirty="0"/>
          </a:p>
        </p:txBody>
      </p:sp>
      <p:sp>
        <p:nvSpPr>
          <p:cNvPr id="4" name="Slide Number Placeholder 3"/>
          <p:cNvSpPr>
            <a:spLocks noGrp="1"/>
          </p:cNvSpPr>
          <p:nvPr>
            <p:ph type="sldNum" sz="quarter" idx="5"/>
          </p:nvPr>
        </p:nvSpPr>
        <p:spPr/>
        <p:txBody>
          <a:bodyPr/>
          <a:lstStyle/>
          <a:p>
            <a:fld id="{0F0AE06C-5D0B-4D67-A3DB-6FB263AFE28F}" type="slidenum">
              <a:rPr lang="en-US" smtClean="0"/>
              <a:t>10</a:t>
            </a:fld>
            <a:endParaRPr lang="en-US"/>
          </a:p>
        </p:txBody>
      </p:sp>
    </p:spTree>
    <p:extLst>
      <p:ext uri="{BB962C8B-B14F-4D97-AF65-F5344CB8AC3E}">
        <p14:creationId xmlns:p14="http://schemas.microsoft.com/office/powerpoint/2010/main" val="923030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6.xml"/><Relationship Id="rId4"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jpe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jpe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jpe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mage Cover">
    <p:spTree>
      <p:nvGrpSpPr>
        <p:cNvPr id="1" name=""/>
        <p:cNvGrpSpPr/>
        <p:nvPr/>
      </p:nvGrpSpPr>
      <p:grpSpPr>
        <a:xfrm>
          <a:off x="0" y="0"/>
          <a:ext cx="0" cy="0"/>
          <a:chOff x="0" y="0"/>
          <a:chExt cx="0" cy="0"/>
        </a:xfrm>
      </p:grpSpPr>
      <p:sp>
        <p:nvSpPr>
          <p:cNvPr id="38" name="Text Placeholder 36">
            <a:extLst>
              <a:ext uri="{FF2B5EF4-FFF2-40B4-BE49-F238E27FC236}">
                <a16:creationId xmlns:a16="http://schemas.microsoft.com/office/drawing/2014/main" id="{9E5019CA-7B44-924A-8412-2F727FDF47E4}"/>
              </a:ext>
            </a:extLst>
          </p:cNvPr>
          <p:cNvSpPr>
            <a:spLocks noGrp="1"/>
          </p:cNvSpPr>
          <p:nvPr>
            <p:ph type="body" sz="quarter" idx="12" hasCustomPrompt="1"/>
          </p:nvPr>
        </p:nvSpPr>
        <p:spPr>
          <a:xfrm>
            <a:off x="-13966" y="1700151"/>
            <a:ext cx="7894246" cy="3986373"/>
          </a:xfrm>
          <a:prstGeom prst="rect">
            <a:avLst/>
          </a:prstGeom>
          <a:blipFill>
            <a:blip r:embed="rId2" cstate="screen">
              <a:extLst>
                <a:ext uri="{28A0092B-C50C-407E-A947-70E740481C1C}">
                  <a14:useLocalDpi xmlns:a14="http://schemas.microsoft.com/office/drawing/2010/main"/>
                </a:ext>
              </a:extLst>
            </a:blip>
            <a:srcRect/>
            <a:stretch>
              <a:fillRect l="68" r="68"/>
            </a:stretch>
          </a:blipFill>
        </p:spPr>
        <p:txBody>
          <a:bodyPr/>
          <a:lstStyle>
            <a:lvl1pPr>
              <a:defRPr b="0" i="0">
                <a:latin typeface="Montserrat" pitchFamily="2" charset="77"/>
              </a:defRPr>
            </a:lvl1pPr>
          </a:lstStyle>
          <a:p>
            <a:pPr lvl="0"/>
            <a:r>
              <a:rPr lang="en-US" dirty="0"/>
              <a:t> </a:t>
            </a:r>
          </a:p>
        </p:txBody>
      </p:sp>
      <p:sp>
        <p:nvSpPr>
          <p:cNvPr id="16" name="Text Placeholder 39">
            <a:extLst>
              <a:ext uri="{FF2B5EF4-FFF2-40B4-BE49-F238E27FC236}">
                <a16:creationId xmlns:a16="http://schemas.microsoft.com/office/drawing/2014/main" id="{E3C9CDC9-5505-AE43-8491-A34DCE0C1C59}"/>
              </a:ext>
            </a:extLst>
          </p:cNvPr>
          <p:cNvSpPr>
            <a:spLocks noGrp="1"/>
          </p:cNvSpPr>
          <p:nvPr>
            <p:ph type="body" sz="quarter" idx="13" hasCustomPrompt="1"/>
          </p:nvPr>
        </p:nvSpPr>
        <p:spPr>
          <a:xfrm>
            <a:off x="2253706" y="2026358"/>
            <a:ext cx="3004584" cy="1009894"/>
          </a:xfrm>
          <a:prstGeom prst="rect">
            <a:avLst/>
          </a:prstGeom>
          <a:blipFill>
            <a:blip r:embed="rId3" cstate="screen">
              <a:extLst>
                <a:ext uri="{28A0092B-C50C-407E-A947-70E740481C1C}">
                  <a14:useLocalDpi xmlns:a14="http://schemas.microsoft.com/office/drawing/2010/main"/>
                </a:ext>
              </a:extLst>
            </a:blip>
            <a:srcRect/>
            <a:stretch>
              <a:fillRect t="141" b="141"/>
            </a:stretch>
          </a:blipFill>
        </p:spPr>
        <p:txBody>
          <a:bodyPr/>
          <a:lstStyle>
            <a:lvl1pPr>
              <a:defRPr b="0" i="0">
                <a:latin typeface="Montserrat" pitchFamily="2" charset="77"/>
              </a:defRPr>
            </a:lvl1pPr>
          </a:lstStyle>
          <a:p>
            <a:pPr lvl="0"/>
            <a:r>
              <a:rPr lang="en-US" dirty="0"/>
              <a:t> </a:t>
            </a:r>
          </a:p>
        </p:txBody>
      </p:sp>
      <p:sp>
        <p:nvSpPr>
          <p:cNvPr id="19" name="Text Placeholder 33">
            <a:extLst>
              <a:ext uri="{FF2B5EF4-FFF2-40B4-BE49-F238E27FC236}">
                <a16:creationId xmlns:a16="http://schemas.microsoft.com/office/drawing/2014/main" id="{17CDC3BC-16F4-A144-BF6D-18375887D218}"/>
              </a:ext>
            </a:extLst>
          </p:cNvPr>
          <p:cNvSpPr>
            <a:spLocks noGrp="1"/>
          </p:cNvSpPr>
          <p:nvPr>
            <p:ph type="body" sz="quarter" idx="11" hasCustomPrompt="1"/>
          </p:nvPr>
        </p:nvSpPr>
        <p:spPr>
          <a:xfrm>
            <a:off x="0" y="574835"/>
            <a:ext cx="13439775" cy="5966685"/>
          </a:xfrm>
          <a:prstGeom prst="rect">
            <a:avLst/>
          </a:prstGeom>
          <a:blipFill>
            <a:blip r:embed="rId4" cstate="screen">
              <a:extLst>
                <a:ext uri="{28A0092B-C50C-407E-A947-70E740481C1C}">
                  <a14:useLocalDpi xmlns:a14="http://schemas.microsoft.com/office/drawing/2010/main"/>
                </a:ext>
              </a:extLst>
            </a:blip>
            <a:srcRect/>
            <a:stretch>
              <a:fillRect l="-106" t="10070" b="4351"/>
            </a:stretch>
          </a:blipFill>
        </p:spPr>
        <p:txBody>
          <a:bodyPr/>
          <a:lstStyle>
            <a:lvl1pPr>
              <a:defRPr b="0" i="0">
                <a:latin typeface="Montserrat" pitchFamily="2" charset="77"/>
              </a:defRPr>
            </a:lvl1pPr>
          </a:lstStyle>
          <a:p>
            <a:pPr lvl="0"/>
            <a:r>
              <a:rPr lang="en-US" dirty="0"/>
              <a:t> </a:t>
            </a:r>
          </a:p>
        </p:txBody>
      </p:sp>
      <p:sp>
        <p:nvSpPr>
          <p:cNvPr id="9" name="Title 1">
            <a:extLst>
              <a:ext uri="{FF2B5EF4-FFF2-40B4-BE49-F238E27FC236}">
                <a16:creationId xmlns:a16="http://schemas.microsoft.com/office/drawing/2014/main" id="{6E336DF8-9B12-8243-8566-C79341663A1A}"/>
              </a:ext>
            </a:extLst>
          </p:cNvPr>
          <p:cNvSpPr>
            <a:spLocks noGrp="1"/>
          </p:cNvSpPr>
          <p:nvPr>
            <p:ph type="title" hasCustomPrompt="1"/>
          </p:nvPr>
        </p:nvSpPr>
        <p:spPr>
          <a:xfrm>
            <a:off x="2258546" y="3449630"/>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
        <p:nvSpPr>
          <p:cNvPr id="14" name="Content Placeholder 2">
            <a:extLst>
              <a:ext uri="{FF2B5EF4-FFF2-40B4-BE49-F238E27FC236}">
                <a16:creationId xmlns:a16="http://schemas.microsoft.com/office/drawing/2014/main" id="{EF3A3887-5632-BC48-B20A-C22200DDA032}"/>
              </a:ext>
            </a:extLst>
          </p:cNvPr>
          <p:cNvSpPr>
            <a:spLocks noGrp="1"/>
          </p:cNvSpPr>
          <p:nvPr>
            <p:ph idx="1" hasCustomPrompt="1"/>
          </p:nvPr>
        </p:nvSpPr>
        <p:spPr>
          <a:xfrm>
            <a:off x="2258546" y="4684258"/>
            <a:ext cx="5231316" cy="409388"/>
          </a:xfrm>
          <a:prstGeom prst="rect">
            <a:avLst/>
          </a:prstGeom>
        </p:spPr>
        <p:txBody>
          <a:bodyPr lIns="0" tIns="0" rIns="0" bIns="0">
            <a:noAutofit/>
          </a:bodyPr>
          <a:lstStyle>
            <a:lvl1pPr>
              <a:lnSpc>
                <a:spcPts val="1800"/>
              </a:lnSpc>
              <a:spcAft>
                <a:spcPts val="0"/>
              </a:spcAft>
              <a:defRPr sz="1600" b="0" i="0" cap="none" baseline="0">
                <a:solidFill>
                  <a:schemeClr val="bg1"/>
                </a:solidFill>
                <a:latin typeface="Montserrat" pitchFamily="2" charset="77"/>
              </a:defRPr>
            </a:lvl1pPr>
          </a:lstStyle>
          <a:p>
            <a:pPr lvl="0"/>
            <a:r>
              <a:rPr lang="en-GB" dirty="0"/>
              <a:t>Sub title line 1</a:t>
            </a:r>
            <a:br>
              <a:rPr lang="en-GB" dirty="0"/>
            </a:br>
            <a:endParaRPr lang="en-US" dirty="0"/>
          </a:p>
        </p:txBody>
      </p:sp>
      <p:sp>
        <p:nvSpPr>
          <p:cNvPr id="26" name="Text Placeholder 7">
            <a:extLst>
              <a:ext uri="{FF2B5EF4-FFF2-40B4-BE49-F238E27FC236}">
                <a16:creationId xmlns:a16="http://schemas.microsoft.com/office/drawing/2014/main" id="{546B3FBC-6C40-AA49-89EF-87A5013F17A7}"/>
              </a:ext>
            </a:extLst>
          </p:cNvPr>
          <p:cNvSpPr>
            <a:spLocks noGrp="1"/>
          </p:cNvSpPr>
          <p:nvPr>
            <p:ph type="body" sz="quarter" idx="14" hasCustomPrompt="1"/>
          </p:nvPr>
        </p:nvSpPr>
        <p:spPr>
          <a:xfrm>
            <a:off x="2253706" y="5093645"/>
            <a:ext cx="2750662" cy="349201"/>
          </a:xfrm>
          <a:prstGeom prst="rect">
            <a:avLst/>
          </a:prstGeom>
        </p:spPr>
        <p:txBody>
          <a:bodyPr lIns="0" tIns="0" rIns="0" bIns="0" anchor="b" anchorCtr="0"/>
          <a:lstStyle>
            <a:lvl1pPr>
              <a:lnSpc>
                <a:spcPct val="100000"/>
              </a:lnSpc>
              <a:defRPr sz="1000" b="0" i="0">
                <a:solidFill>
                  <a:schemeClr val="bg1"/>
                </a:solidFill>
                <a:latin typeface="Montserrat" pitchFamily="2" charset="77"/>
              </a:defRPr>
            </a:lvl1pPr>
            <a:lvl2pPr>
              <a:defRPr b="0" i="0">
                <a:solidFill>
                  <a:schemeClr val="bg1"/>
                </a:solidFill>
                <a:latin typeface="Montserrat" pitchFamily="2" charset="77"/>
              </a:defRPr>
            </a:lvl2pPr>
            <a:lvl3pPr>
              <a:defRPr b="0" i="0">
                <a:solidFill>
                  <a:schemeClr val="bg1"/>
                </a:solidFill>
                <a:latin typeface="Montserrat" pitchFamily="2" charset="77"/>
              </a:defRPr>
            </a:lvl3pPr>
            <a:lvl4pPr>
              <a:defRPr b="0" i="0">
                <a:solidFill>
                  <a:schemeClr val="bg1"/>
                </a:solidFill>
                <a:latin typeface="Montserrat" pitchFamily="2" charset="77"/>
              </a:defRPr>
            </a:lvl4pPr>
            <a:lvl5pPr>
              <a:defRPr b="0" i="0">
                <a:solidFill>
                  <a:schemeClr val="bg1"/>
                </a:solidFill>
                <a:latin typeface="Montserrat" pitchFamily="2" charset="77"/>
              </a:defRPr>
            </a:lvl5pPr>
          </a:lstStyle>
          <a:p>
            <a:pPr lvl="0"/>
            <a:r>
              <a:rPr lang="en-GB" dirty="0"/>
              <a:t>speaker name | date</a:t>
            </a:r>
            <a:endParaRPr lang="en-US" dirty="0"/>
          </a:p>
        </p:txBody>
      </p:sp>
      <p:sp>
        <p:nvSpPr>
          <p:cNvPr id="32" name="Picture Placeholder 31">
            <a:extLst>
              <a:ext uri="{FF2B5EF4-FFF2-40B4-BE49-F238E27FC236}">
                <a16:creationId xmlns:a16="http://schemas.microsoft.com/office/drawing/2014/main" id="{3C3DFD97-96F1-8649-B1A8-35E7EEE8235D}"/>
              </a:ext>
            </a:extLst>
          </p:cNvPr>
          <p:cNvSpPr>
            <a:spLocks noGrp="1"/>
          </p:cNvSpPr>
          <p:nvPr>
            <p:ph type="pic" sz="quarter" idx="10" hasCustomPrompt="1"/>
          </p:nvPr>
        </p:nvSpPr>
        <p:spPr>
          <a:xfrm>
            <a:off x="-14203" y="4"/>
            <a:ext cx="13453978" cy="7559675"/>
          </a:xfrm>
          <a:prstGeom prst="rect">
            <a:avLst/>
          </a:prstGeom>
          <a:noFill/>
        </p:spPr>
        <p:txBody>
          <a:bodyPr/>
          <a:lstStyle>
            <a:lvl1pPr>
              <a:defRPr b="1" i="0">
                <a:solidFill>
                  <a:schemeClr val="bg1">
                    <a:lumMod val="65000"/>
                  </a:schemeClr>
                </a:solidFill>
                <a:latin typeface="Montserrat" pitchFamily="2" charset="77"/>
                <a:cs typeface="Gotham Bold" pitchFamily="2" charset="0"/>
              </a:defRPr>
            </a:lvl1pPr>
          </a:lstStyle>
          <a:p>
            <a:r>
              <a:rPr lang="en-US" dirty="0"/>
              <a:t>CLICK ON THE PICTURE ICON IN THE MIDDLE OF THE PAGE, INSERT YOUR IMAGE and then right-click – send to back</a:t>
            </a:r>
          </a:p>
        </p:txBody>
      </p:sp>
    </p:spTree>
    <p:extLst>
      <p:ext uri="{BB962C8B-B14F-4D97-AF65-F5344CB8AC3E}">
        <p14:creationId xmlns:p14="http://schemas.microsoft.com/office/powerpoint/2010/main" val="3816491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Cover_Orang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13" name="Picture 12">
            <a:extLst>
              <a:ext uri="{FF2B5EF4-FFF2-40B4-BE49-F238E27FC236}">
                <a16:creationId xmlns:a16="http://schemas.microsoft.com/office/drawing/2014/main" id="{7E53C296-A7D9-FC4A-986F-2423DEB1FB5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165393"/>
            <a:ext cx="13436600" cy="5092700"/>
          </a:xfrm>
          <a:prstGeom prst="rect">
            <a:avLst/>
          </a:prstGeom>
        </p:spPr>
      </p:pic>
      <p:sp>
        <p:nvSpPr>
          <p:cNvPr id="8" name="Text Placeholder 3">
            <a:extLst>
              <a:ext uri="{FF2B5EF4-FFF2-40B4-BE49-F238E27FC236}">
                <a16:creationId xmlns:a16="http://schemas.microsoft.com/office/drawing/2014/main" id="{A59A7564-B1AB-AC4A-A62B-8F969014B85F}"/>
              </a:ext>
            </a:extLst>
          </p:cNvPr>
          <p:cNvSpPr>
            <a:spLocks noGrp="1"/>
          </p:cNvSpPr>
          <p:nvPr>
            <p:ph type="body" sz="quarter" idx="14" hasCustomPrompt="1"/>
          </p:nvPr>
        </p:nvSpPr>
        <p:spPr>
          <a:xfrm>
            <a:off x="2258545" y="5151120"/>
            <a:ext cx="2731857" cy="349200"/>
          </a:xfrm>
          <a:prstGeom prst="rect">
            <a:avLst/>
          </a:prstGeom>
        </p:spPr>
        <p:txBody>
          <a:bodyPr lIns="0" tIns="0" rIns="0" bIns="0" anchor="b" anchorCtr="0"/>
          <a:lstStyle>
            <a:lvl1pPr algn="l">
              <a:lnSpc>
                <a:spcPct val="100000"/>
              </a:lnSpc>
              <a:defRPr sz="1000" b="0" i="0">
                <a:solidFill>
                  <a:schemeClr val="bg1"/>
                </a:solidFill>
                <a:latin typeface="Montserrat" pitchFamily="2" charset="77"/>
                <a:cs typeface="Gotham Book" pitchFamily="2" charset="0"/>
              </a:defRPr>
            </a:lvl1pPr>
          </a:lstStyle>
          <a:p>
            <a:pPr lvl="0"/>
            <a:r>
              <a:rPr lang="en-GB" dirty="0"/>
              <a:t>SPEAKER NAME | DATE</a:t>
            </a:r>
            <a:endParaRPr lang="en-US" dirty="0"/>
          </a:p>
        </p:txBody>
      </p:sp>
      <p:sp>
        <p:nvSpPr>
          <p:cNvPr id="9" name="Title 1">
            <a:extLst>
              <a:ext uri="{FF2B5EF4-FFF2-40B4-BE49-F238E27FC236}">
                <a16:creationId xmlns:a16="http://schemas.microsoft.com/office/drawing/2014/main" id="{20F23D86-4E39-1C42-A66E-F26FF1536F3A}"/>
              </a:ext>
            </a:extLst>
          </p:cNvPr>
          <p:cNvSpPr>
            <a:spLocks noGrp="1"/>
          </p:cNvSpPr>
          <p:nvPr>
            <p:ph type="title" hasCustomPrompt="1"/>
          </p:nvPr>
        </p:nvSpPr>
        <p:spPr>
          <a:xfrm>
            <a:off x="2258546" y="3624802"/>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
        <p:nvSpPr>
          <p:cNvPr id="10" name="Content Placeholder 2">
            <a:extLst>
              <a:ext uri="{FF2B5EF4-FFF2-40B4-BE49-F238E27FC236}">
                <a16:creationId xmlns:a16="http://schemas.microsoft.com/office/drawing/2014/main" id="{12AFDDB5-B7CE-2649-9C4A-3C2B509440F9}"/>
              </a:ext>
            </a:extLst>
          </p:cNvPr>
          <p:cNvSpPr>
            <a:spLocks noGrp="1"/>
          </p:cNvSpPr>
          <p:nvPr>
            <p:ph idx="1" hasCustomPrompt="1"/>
          </p:nvPr>
        </p:nvSpPr>
        <p:spPr>
          <a:xfrm>
            <a:off x="2258546" y="4859430"/>
            <a:ext cx="5231316" cy="291690"/>
          </a:xfrm>
          <a:prstGeom prst="rect">
            <a:avLst/>
          </a:prstGeom>
        </p:spPr>
        <p:txBody>
          <a:bodyPr lIns="0" tIns="0" rIns="0" bIns="0">
            <a:noAutofit/>
          </a:bodyPr>
          <a:lstStyle>
            <a:lvl1pPr>
              <a:lnSpc>
                <a:spcPts val="1800"/>
              </a:lnSpc>
              <a:spcAft>
                <a:spcPts val="0"/>
              </a:spcAft>
              <a:defRPr sz="1600" b="0" i="0" cap="none" baseline="0">
                <a:solidFill>
                  <a:schemeClr val="bg1"/>
                </a:solidFill>
                <a:latin typeface="Montserrat" pitchFamily="2" charset="77"/>
              </a:defRPr>
            </a:lvl1pPr>
          </a:lstStyle>
          <a:p>
            <a:pPr lvl="0"/>
            <a:r>
              <a:rPr lang="en-GB" dirty="0"/>
              <a:t>Sub title line 1</a:t>
            </a:r>
            <a:br>
              <a:rPr lang="en-GB" dirty="0"/>
            </a:br>
            <a:endParaRPr lang="en-US" dirty="0"/>
          </a:p>
        </p:txBody>
      </p:sp>
      <p:pic>
        <p:nvPicPr>
          <p:cNvPr id="12" name="Picture 11" descr="Logo&#10;&#10;Description automatically generated">
            <a:extLst>
              <a:ext uri="{FF2B5EF4-FFF2-40B4-BE49-F238E27FC236}">
                <a16:creationId xmlns:a16="http://schemas.microsoft.com/office/drawing/2014/main" id="{1EB99773-07AC-CD4C-958F-8F41F481C78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255915" y="1950721"/>
            <a:ext cx="1518403" cy="1324882"/>
          </a:xfrm>
          <a:prstGeom prst="rect">
            <a:avLst/>
          </a:prstGeom>
        </p:spPr>
      </p:pic>
    </p:spTree>
    <p:extLst>
      <p:ext uri="{BB962C8B-B14F-4D97-AF65-F5344CB8AC3E}">
        <p14:creationId xmlns:p14="http://schemas.microsoft.com/office/powerpoint/2010/main" val="2519487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Cover_Blu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12" name="Picture 11">
            <a:extLst>
              <a:ext uri="{FF2B5EF4-FFF2-40B4-BE49-F238E27FC236}">
                <a16:creationId xmlns:a16="http://schemas.microsoft.com/office/drawing/2014/main" id="{700C62D8-D899-CE42-BB1B-E2AF6F3D8C0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165393"/>
            <a:ext cx="13436600" cy="5092700"/>
          </a:xfrm>
          <a:prstGeom prst="rect">
            <a:avLst/>
          </a:prstGeom>
        </p:spPr>
      </p:pic>
      <p:sp>
        <p:nvSpPr>
          <p:cNvPr id="8" name="Text Placeholder 3">
            <a:extLst>
              <a:ext uri="{FF2B5EF4-FFF2-40B4-BE49-F238E27FC236}">
                <a16:creationId xmlns:a16="http://schemas.microsoft.com/office/drawing/2014/main" id="{0E5397EB-BE12-A344-A9AB-4194B01F0DB3}"/>
              </a:ext>
            </a:extLst>
          </p:cNvPr>
          <p:cNvSpPr>
            <a:spLocks noGrp="1"/>
          </p:cNvSpPr>
          <p:nvPr>
            <p:ph type="body" sz="quarter" idx="14" hasCustomPrompt="1"/>
          </p:nvPr>
        </p:nvSpPr>
        <p:spPr>
          <a:xfrm>
            <a:off x="2258545" y="5151120"/>
            <a:ext cx="2731857" cy="349200"/>
          </a:xfrm>
          <a:prstGeom prst="rect">
            <a:avLst/>
          </a:prstGeom>
        </p:spPr>
        <p:txBody>
          <a:bodyPr lIns="0" tIns="0" rIns="0" bIns="0" anchor="b" anchorCtr="0"/>
          <a:lstStyle>
            <a:lvl1pPr algn="l">
              <a:lnSpc>
                <a:spcPct val="100000"/>
              </a:lnSpc>
              <a:defRPr sz="1000" b="0" i="0">
                <a:solidFill>
                  <a:schemeClr val="bg1"/>
                </a:solidFill>
                <a:latin typeface="Montserrat" pitchFamily="2" charset="77"/>
                <a:cs typeface="Gotham Book" pitchFamily="2" charset="0"/>
              </a:defRPr>
            </a:lvl1pPr>
          </a:lstStyle>
          <a:p>
            <a:pPr lvl="0"/>
            <a:r>
              <a:rPr lang="en-GB" dirty="0"/>
              <a:t>SPEAKER NAME | DATE</a:t>
            </a:r>
            <a:endParaRPr lang="en-US" dirty="0"/>
          </a:p>
        </p:txBody>
      </p:sp>
      <p:sp>
        <p:nvSpPr>
          <p:cNvPr id="9" name="Title 1">
            <a:extLst>
              <a:ext uri="{FF2B5EF4-FFF2-40B4-BE49-F238E27FC236}">
                <a16:creationId xmlns:a16="http://schemas.microsoft.com/office/drawing/2014/main" id="{14704B2A-DFC0-B24D-A5E5-316CD98DFEEB}"/>
              </a:ext>
            </a:extLst>
          </p:cNvPr>
          <p:cNvSpPr>
            <a:spLocks noGrp="1"/>
          </p:cNvSpPr>
          <p:nvPr>
            <p:ph type="title" hasCustomPrompt="1"/>
          </p:nvPr>
        </p:nvSpPr>
        <p:spPr>
          <a:xfrm>
            <a:off x="2258546" y="3624802"/>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
        <p:nvSpPr>
          <p:cNvPr id="10" name="Content Placeholder 2">
            <a:extLst>
              <a:ext uri="{FF2B5EF4-FFF2-40B4-BE49-F238E27FC236}">
                <a16:creationId xmlns:a16="http://schemas.microsoft.com/office/drawing/2014/main" id="{2A26B4AF-B2C8-C148-855C-799B124B42F3}"/>
              </a:ext>
            </a:extLst>
          </p:cNvPr>
          <p:cNvSpPr>
            <a:spLocks noGrp="1"/>
          </p:cNvSpPr>
          <p:nvPr>
            <p:ph idx="1" hasCustomPrompt="1"/>
          </p:nvPr>
        </p:nvSpPr>
        <p:spPr>
          <a:xfrm>
            <a:off x="2258546" y="4859430"/>
            <a:ext cx="5231316" cy="291690"/>
          </a:xfrm>
          <a:prstGeom prst="rect">
            <a:avLst/>
          </a:prstGeom>
        </p:spPr>
        <p:txBody>
          <a:bodyPr lIns="0" tIns="0" rIns="0" bIns="0">
            <a:noAutofit/>
          </a:bodyPr>
          <a:lstStyle>
            <a:lvl1pPr>
              <a:lnSpc>
                <a:spcPts val="1800"/>
              </a:lnSpc>
              <a:spcAft>
                <a:spcPts val="0"/>
              </a:spcAft>
              <a:defRPr sz="1600" b="0" i="0" cap="none" baseline="0">
                <a:solidFill>
                  <a:schemeClr val="bg1"/>
                </a:solidFill>
                <a:latin typeface="Montserrat" pitchFamily="2" charset="77"/>
              </a:defRPr>
            </a:lvl1pPr>
          </a:lstStyle>
          <a:p>
            <a:pPr lvl="0"/>
            <a:r>
              <a:rPr lang="en-GB" dirty="0"/>
              <a:t>Sub title line 1</a:t>
            </a:r>
            <a:br>
              <a:rPr lang="en-GB" dirty="0"/>
            </a:br>
            <a:endParaRPr lang="en-US" dirty="0"/>
          </a:p>
        </p:txBody>
      </p:sp>
      <p:pic>
        <p:nvPicPr>
          <p:cNvPr id="11" name="Picture 10" descr="Logo&#10;&#10;Description automatically generated">
            <a:extLst>
              <a:ext uri="{FF2B5EF4-FFF2-40B4-BE49-F238E27FC236}">
                <a16:creationId xmlns:a16="http://schemas.microsoft.com/office/drawing/2014/main" id="{E4CC894F-11AE-D040-BB10-BD71068B97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255915" y="1950721"/>
            <a:ext cx="1518403" cy="1324882"/>
          </a:xfrm>
          <a:prstGeom prst="rect">
            <a:avLst/>
          </a:prstGeom>
        </p:spPr>
      </p:pic>
    </p:spTree>
    <p:extLst>
      <p:ext uri="{BB962C8B-B14F-4D97-AF65-F5344CB8AC3E}">
        <p14:creationId xmlns:p14="http://schemas.microsoft.com/office/powerpoint/2010/main" val="1920337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Cover_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12" name="Picture 11">
            <a:extLst>
              <a:ext uri="{FF2B5EF4-FFF2-40B4-BE49-F238E27FC236}">
                <a16:creationId xmlns:a16="http://schemas.microsoft.com/office/drawing/2014/main" id="{C9CBA292-BA48-CD4D-859B-D8CA1572DC1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165393"/>
            <a:ext cx="13436600" cy="5092700"/>
          </a:xfrm>
          <a:prstGeom prst="rect">
            <a:avLst/>
          </a:prstGeom>
        </p:spPr>
      </p:pic>
      <p:sp>
        <p:nvSpPr>
          <p:cNvPr id="8" name="Text Placeholder 3">
            <a:extLst>
              <a:ext uri="{FF2B5EF4-FFF2-40B4-BE49-F238E27FC236}">
                <a16:creationId xmlns:a16="http://schemas.microsoft.com/office/drawing/2014/main" id="{C658C375-E23E-E247-90D5-4766A61A14F5}"/>
              </a:ext>
            </a:extLst>
          </p:cNvPr>
          <p:cNvSpPr>
            <a:spLocks noGrp="1"/>
          </p:cNvSpPr>
          <p:nvPr>
            <p:ph type="body" sz="quarter" idx="14" hasCustomPrompt="1"/>
          </p:nvPr>
        </p:nvSpPr>
        <p:spPr>
          <a:xfrm>
            <a:off x="2258545" y="5151120"/>
            <a:ext cx="2731857" cy="349200"/>
          </a:xfrm>
          <a:prstGeom prst="rect">
            <a:avLst/>
          </a:prstGeom>
        </p:spPr>
        <p:txBody>
          <a:bodyPr lIns="0" tIns="0" rIns="0" bIns="0" anchor="b" anchorCtr="0"/>
          <a:lstStyle>
            <a:lvl1pPr algn="l">
              <a:lnSpc>
                <a:spcPct val="100000"/>
              </a:lnSpc>
              <a:defRPr sz="1000" b="0" i="0">
                <a:solidFill>
                  <a:schemeClr val="bg1"/>
                </a:solidFill>
                <a:latin typeface="Montserrat" pitchFamily="2" charset="77"/>
                <a:cs typeface="Gotham Book" pitchFamily="2" charset="0"/>
              </a:defRPr>
            </a:lvl1pPr>
          </a:lstStyle>
          <a:p>
            <a:pPr lvl="0"/>
            <a:r>
              <a:rPr lang="en-GB" dirty="0"/>
              <a:t>SPEAKER NAME | DATE</a:t>
            </a:r>
            <a:endParaRPr lang="en-US" dirty="0"/>
          </a:p>
        </p:txBody>
      </p:sp>
      <p:sp>
        <p:nvSpPr>
          <p:cNvPr id="9" name="Title 1">
            <a:extLst>
              <a:ext uri="{FF2B5EF4-FFF2-40B4-BE49-F238E27FC236}">
                <a16:creationId xmlns:a16="http://schemas.microsoft.com/office/drawing/2014/main" id="{E2E85AAE-A158-2942-8395-5E9D4465BD67}"/>
              </a:ext>
            </a:extLst>
          </p:cNvPr>
          <p:cNvSpPr>
            <a:spLocks noGrp="1"/>
          </p:cNvSpPr>
          <p:nvPr>
            <p:ph type="title" hasCustomPrompt="1"/>
          </p:nvPr>
        </p:nvSpPr>
        <p:spPr>
          <a:xfrm>
            <a:off x="2258546" y="3624802"/>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
        <p:nvSpPr>
          <p:cNvPr id="10" name="Content Placeholder 2">
            <a:extLst>
              <a:ext uri="{FF2B5EF4-FFF2-40B4-BE49-F238E27FC236}">
                <a16:creationId xmlns:a16="http://schemas.microsoft.com/office/drawing/2014/main" id="{B919B82D-1FF3-544B-A80E-959C65633230}"/>
              </a:ext>
            </a:extLst>
          </p:cNvPr>
          <p:cNvSpPr>
            <a:spLocks noGrp="1"/>
          </p:cNvSpPr>
          <p:nvPr>
            <p:ph idx="1" hasCustomPrompt="1"/>
          </p:nvPr>
        </p:nvSpPr>
        <p:spPr>
          <a:xfrm>
            <a:off x="2258546" y="4859430"/>
            <a:ext cx="5231316" cy="291690"/>
          </a:xfrm>
          <a:prstGeom prst="rect">
            <a:avLst/>
          </a:prstGeom>
        </p:spPr>
        <p:txBody>
          <a:bodyPr lIns="0" tIns="0" rIns="0" bIns="0">
            <a:noAutofit/>
          </a:bodyPr>
          <a:lstStyle>
            <a:lvl1pPr>
              <a:lnSpc>
                <a:spcPts val="1800"/>
              </a:lnSpc>
              <a:spcAft>
                <a:spcPts val="0"/>
              </a:spcAft>
              <a:defRPr sz="1600" b="0" i="0" cap="none" baseline="0">
                <a:solidFill>
                  <a:schemeClr val="bg1"/>
                </a:solidFill>
                <a:latin typeface="Montserrat" pitchFamily="2" charset="77"/>
              </a:defRPr>
            </a:lvl1pPr>
          </a:lstStyle>
          <a:p>
            <a:pPr lvl="0"/>
            <a:r>
              <a:rPr lang="en-GB" dirty="0"/>
              <a:t>Sub title line 1</a:t>
            </a:r>
            <a:br>
              <a:rPr lang="en-GB" dirty="0"/>
            </a:br>
            <a:endParaRPr lang="en-US" dirty="0"/>
          </a:p>
        </p:txBody>
      </p:sp>
      <p:pic>
        <p:nvPicPr>
          <p:cNvPr id="11" name="Picture 10" descr="Logo&#10;&#10;Description automatically generated">
            <a:extLst>
              <a:ext uri="{FF2B5EF4-FFF2-40B4-BE49-F238E27FC236}">
                <a16:creationId xmlns:a16="http://schemas.microsoft.com/office/drawing/2014/main" id="{18338602-36F6-7646-AA24-06448AE0D90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255915" y="1950721"/>
            <a:ext cx="1518403" cy="1324882"/>
          </a:xfrm>
          <a:prstGeom prst="rect">
            <a:avLst/>
          </a:prstGeom>
        </p:spPr>
      </p:pic>
    </p:spTree>
    <p:extLst>
      <p:ext uri="{BB962C8B-B14F-4D97-AF65-F5344CB8AC3E}">
        <p14:creationId xmlns:p14="http://schemas.microsoft.com/office/powerpoint/2010/main" val="1325307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Cover_Neutral">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3" name="Picture 2">
            <a:extLst>
              <a:ext uri="{FF2B5EF4-FFF2-40B4-BE49-F238E27FC236}">
                <a16:creationId xmlns:a16="http://schemas.microsoft.com/office/drawing/2014/main" id="{ACDBF25F-3F28-0341-8ECA-16EB0C56634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169965"/>
            <a:ext cx="13436600" cy="5092700"/>
          </a:xfrm>
          <a:prstGeom prst="rect">
            <a:avLst/>
          </a:prstGeom>
        </p:spPr>
      </p:pic>
      <p:sp>
        <p:nvSpPr>
          <p:cNvPr id="8" name="Text Placeholder 3">
            <a:extLst>
              <a:ext uri="{FF2B5EF4-FFF2-40B4-BE49-F238E27FC236}">
                <a16:creationId xmlns:a16="http://schemas.microsoft.com/office/drawing/2014/main" id="{CABB6134-115D-CD46-B806-F6D14D3A6171}"/>
              </a:ext>
            </a:extLst>
          </p:cNvPr>
          <p:cNvSpPr>
            <a:spLocks noGrp="1"/>
          </p:cNvSpPr>
          <p:nvPr>
            <p:ph type="body" sz="quarter" idx="14" hasCustomPrompt="1"/>
          </p:nvPr>
        </p:nvSpPr>
        <p:spPr>
          <a:xfrm>
            <a:off x="2258545" y="5151120"/>
            <a:ext cx="2731857" cy="349200"/>
          </a:xfrm>
          <a:prstGeom prst="rect">
            <a:avLst/>
          </a:prstGeom>
        </p:spPr>
        <p:txBody>
          <a:bodyPr lIns="0" tIns="0" rIns="0" bIns="0" anchor="b" anchorCtr="0"/>
          <a:lstStyle>
            <a:lvl1pPr algn="l">
              <a:lnSpc>
                <a:spcPct val="100000"/>
              </a:lnSpc>
              <a:defRPr sz="1000" b="0" i="0">
                <a:solidFill>
                  <a:schemeClr val="tx1"/>
                </a:solidFill>
                <a:latin typeface="Montserrat" pitchFamily="2" charset="77"/>
                <a:cs typeface="Gotham Book" pitchFamily="2" charset="0"/>
              </a:defRPr>
            </a:lvl1pPr>
          </a:lstStyle>
          <a:p>
            <a:pPr lvl="0"/>
            <a:r>
              <a:rPr lang="en-GB" dirty="0"/>
              <a:t>SPEAKER NAME | DATE</a:t>
            </a:r>
            <a:endParaRPr lang="en-US" dirty="0"/>
          </a:p>
        </p:txBody>
      </p:sp>
      <p:sp>
        <p:nvSpPr>
          <p:cNvPr id="9" name="Title 1">
            <a:extLst>
              <a:ext uri="{FF2B5EF4-FFF2-40B4-BE49-F238E27FC236}">
                <a16:creationId xmlns:a16="http://schemas.microsoft.com/office/drawing/2014/main" id="{29977624-82E1-B848-B5EC-4198E6F0DB8B}"/>
              </a:ext>
            </a:extLst>
          </p:cNvPr>
          <p:cNvSpPr>
            <a:spLocks noGrp="1"/>
          </p:cNvSpPr>
          <p:nvPr>
            <p:ph type="title" hasCustomPrompt="1"/>
          </p:nvPr>
        </p:nvSpPr>
        <p:spPr>
          <a:xfrm>
            <a:off x="2258546" y="3624802"/>
            <a:ext cx="5231316" cy="919853"/>
          </a:xfrm>
          <a:prstGeom prst="rect">
            <a:avLst/>
          </a:prstGeom>
        </p:spPr>
        <p:txBody>
          <a:bodyPr lIns="0" tIns="0" rIns="0" bIns="0">
            <a:noAutofit/>
          </a:bodyPr>
          <a:lstStyle>
            <a:lvl1pPr>
              <a:lnSpc>
                <a:spcPts val="4000"/>
              </a:lnSpc>
              <a:defRPr sz="4000" b="1" i="0" cap="all" baseline="0">
                <a:solidFill>
                  <a:schemeClr val="tx1"/>
                </a:solidFill>
                <a:latin typeface="Antonio" pitchFamily="2" charset="77"/>
              </a:defRPr>
            </a:lvl1pPr>
          </a:lstStyle>
          <a:p>
            <a:r>
              <a:rPr lang="en-GB" dirty="0"/>
              <a:t>Headline line 1</a:t>
            </a:r>
            <a:br>
              <a:rPr lang="en-GB" dirty="0"/>
            </a:br>
            <a:r>
              <a:rPr lang="en-GB" dirty="0"/>
              <a:t>headline line 2</a:t>
            </a:r>
            <a:endParaRPr lang="en-US" dirty="0"/>
          </a:p>
        </p:txBody>
      </p:sp>
      <p:sp>
        <p:nvSpPr>
          <p:cNvPr id="10" name="Content Placeholder 2">
            <a:extLst>
              <a:ext uri="{FF2B5EF4-FFF2-40B4-BE49-F238E27FC236}">
                <a16:creationId xmlns:a16="http://schemas.microsoft.com/office/drawing/2014/main" id="{30032B77-30F5-B540-86EE-8CFAD00CD74A}"/>
              </a:ext>
            </a:extLst>
          </p:cNvPr>
          <p:cNvSpPr>
            <a:spLocks noGrp="1"/>
          </p:cNvSpPr>
          <p:nvPr>
            <p:ph idx="1" hasCustomPrompt="1"/>
          </p:nvPr>
        </p:nvSpPr>
        <p:spPr>
          <a:xfrm>
            <a:off x="2258546" y="4859430"/>
            <a:ext cx="5231316" cy="291690"/>
          </a:xfrm>
          <a:prstGeom prst="rect">
            <a:avLst/>
          </a:prstGeom>
        </p:spPr>
        <p:txBody>
          <a:bodyPr lIns="0" tIns="0" rIns="0" bIns="0">
            <a:noAutofit/>
          </a:bodyPr>
          <a:lstStyle>
            <a:lvl1pPr>
              <a:lnSpc>
                <a:spcPts val="1800"/>
              </a:lnSpc>
              <a:spcAft>
                <a:spcPts val="0"/>
              </a:spcAft>
              <a:defRPr sz="1600" b="0" i="0" cap="none" baseline="0">
                <a:solidFill>
                  <a:schemeClr val="tx1"/>
                </a:solidFill>
                <a:latin typeface="Montserrat" pitchFamily="2" charset="77"/>
              </a:defRPr>
            </a:lvl1pPr>
          </a:lstStyle>
          <a:p>
            <a:pPr lvl="0"/>
            <a:r>
              <a:rPr lang="en-GB" dirty="0"/>
              <a:t>Sub title line 1</a:t>
            </a:r>
            <a:br>
              <a:rPr lang="en-GB" dirty="0"/>
            </a:br>
            <a:endParaRPr lang="en-US" dirty="0"/>
          </a:p>
        </p:txBody>
      </p:sp>
      <p:pic>
        <p:nvPicPr>
          <p:cNvPr id="11" name="Picture 10">
            <a:extLst>
              <a:ext uri="{FF2B5EF4-FFF2-40B4-BE49-F238E27FC236}">
                <a16:creationId xmlns:a16="http://schemas.microsoft.com/office/drawing/2014/main" id="{997CC4D4-A0C2-4B41-B20C-BDDAE0253D8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255915" y="1950721"/>
            <a:ext cx="1518403" cy="1324881"/>
          </a:xfrm>
          <a:prstGeom prst="rect">
            <a:avLst/>
          </a:prstGeom>
        </p:spPr>
      </p:pic>
    </p:spTree>
    <p:extLst>
      <p:ext uri="{BB962C8B-B14F-4D97-AF65-F5344CB8AC3E}">
        <p14:creationId xmlns:p14="http://schemas.microsoft.com/office/powerpoint/2010/main" val="12637508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pic>
        <p:nvPicPr>
          <p:cNvPr id="5" name="Picture 4" descr="Background pattern&#10;&#10;Description automatically generated with medium confidence">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3440010" cy="7566082"/>
          </a:xfrm>
          <a:prstGeom prst="rect">
            <a:avLst/>
          </a:prstGeom>
        </p:spPr>
      </p:pic>
      <p:sp>
        <p:nvSpPr>
          <p:cNvPr id="14" name="object 5">
            <a:extLst>
              <a:ext uri="{FF2B5EF4-FFF2-40B4-BE49-F238E27FC236}">
                <a16:creationId xmlns:a16="http://schemas.microsoft.com/office/drawing/2014/main" id="{F8DE9622-010C-2D46-97E1-832232A6D7DF}"/>
              </a:ext>
            </a:extLst>
          </p:cNvPr>
          <p:cNvSpPr txBox="1"/>
          <p:nvPr userDrawn="1"/>
        </p:nvSpPr>
        <p:spPr>
          <a:xfrm>
            <a:off x="4569982" y="6310046"/>
            <a:ext cx="8169781" cy="685829"/>
          </a:xfrm>
          <a:prstGeom prst="rect">
            <a:avLst/>
          </a:prstGeom>
        </p:spPr>
        <p:txBody>
          <a:bodyPr vert="horz" wrap="square" lIns="0" tIns="0" rIns="0" bIns="0" rtlCol="0" anchor="b" anchorCtr="0">
            <a:spAutoFit/>
          </a:bodyPr>
          <a:lstStyle/>
          <a:p>
            <a:pPr marL="12699" marR="5080" algn="just" defTabSz="914348">
              <a:lnSpc>
                <a:spcPts val="900"/>
              </a:lnSpc>
              <a:spcBef>
                <a:spcPts val="100"/>
              </a:spcBef>
              <a:defRPr/>
            </a:pPr>
            <a:r>
              <a:rPr sz="700" dirty="0">
                <a:solidFill>
                  <a:srgbClr val="FFFFFF"/>
                </a:solidFill>
                <a:latin typeface="Montserrat" pitchFamily="2" charset="77"/>
                <a:cs typeface="Gotham-Book"/>
              </a:rPr>
              <a:t>Disclaimer: </a:t>
            </a:r>
            <a:r>
              <a:rPr sz="700" spc="-5" dirty="0">
                <a:solidFill>
                  <a:srgbClr val="FFFFFF"/>
                </a:solidFill>
                <a:latin typeface="Montserrat" pitchFamily="2" charset="77"/>
                <a:cs typeface="Gotham-Book"/>
              </a:rPr>
              <a:t>This </a:t>
            </a:r>
            <a:r>
              <a:rPr sz="700" dirty="0">
                <a:solidFill>
                  <a:srgbClr val="FFFFFF"/>
                </a:solidFill>
                <a:latin typeface="Montserrat" pitchFamily="2" charset="77"/>
                <a:cs typeface="Gotham-Book"/>
              </a:rPr>
              <a:t>document only </a:t>
            </a:r>
            <a:r>
              <a:rPr sz="700" spc="-5" dirty="0">
                <a:solidFill>
                  <a:srgbClr val="FFFFFF"/>
                </a:solidFill>
                <a:latin typeface="Montserrat" pitchFamily="2" charset="77"/>
                <a:cs typeface="Gotham-Book"/>
              </a:rPr>
              <a:t>contains general information </a:t>
            </a:r>
            <a:r>
              <a:rPr sz="700" dirty="0">
                <a:solidFill>
                  <a:srgbClr val="FFFFFF"/>
                </a:solidFill>
                <a:latin typeface="Montserrat" pitchFamily="2" charset="77"/>
                <a:cs typeface="Gotham-Book"/>
              </a:rPr>
              <a:t>and is not </a:t>
            </a:r>
            <a:r>
              <a:rPr sz="700" spc="-5" dirty="0">
                <a:solidFill>
                  <a:srgbClr val="FFFFFF"/>
                </a:solidFill>
                <a:latin typeface="Montserrat" pitchFamily="2" charset="77"/>
                <a:cs typeface="Gotham-Book"/>
              </a:rPr>
              <a:t>formal advice. The </a:t>
            </a:r>
            <a:r>
              <a:rPr sz="700" spc="-10" dirty="0">
                <a:solidFill>
                  <a:srgbClr val="FFFFFF"/>
                </a:solidFill>
                <a:latin typeface="Montserrat" pitchFamily="2" charset="77"/>
                <a:cs typeface="Gotham-Book"/>
              </a:rPr>
              <a:t>New </a:t>
            </a:r>
            <a:r>
              <a:rPr sz="700" spc="-5" dirty="0">
                <a:solidFill>
                  <a:srgbClr val="FFFFFF"/>
                </a:solidFill>
                <a:latin typeface="Montserrat" pitchFamily="2" charset="77"/>
                <a:cs typeface="Gotham-Book"/>
              </a:rPr>
              <a:t>Zealand Government </a:t>
            </a:r>
            <a:r>
              <a:rPr sz="700" dirty="0">
                <a:solidFill>
                  <a:srgbClr val="FFFFFF"/>
                </a:solidFill>
                <a:latin typeface="Montserrat" pitchFamily="2" charset="77"/>
                <a:cs typeface="Gotham-Book"/>
              </a:rPr>
              <a:t>and its </a:t>
            </a:r>
            <a:r>
              <a:rPr sz="700" spc="-5" dirty="0">
                <a:solidFill>
                  <a:srgbClr val="FFFFFF"/>
                </a:solidFill>
                <a:latin typeface="Montserrat" pitchFamily="2" charset="77"/>
                <a:cs typeface="Gotham-Book"/>
              </a:rPr>
              <a:t>associated </a:t>
            </a:r>
            <a:r>
              <a:rPr sz="700" dirty="0">
                <a:solidFill>
                  <a:srgbClr val="FFFFFF"/>
                </a:solidFill>
                <a:latin typeface="Montserrat" pitchFamily="2" charset="77"/>
                <a:cs typeface="Gotham-Book"/>
              </a:rPr>
              <a:t>agencies (‘the </a:t>
            </a:r>
            <a:r>
              <a:rPr sz="700" spc="-10" dirty="0">
                <a:solidFill>
                  <a:srgbClr val="FFFFFF"/>
                </a:solidFill>
                <a:latin typeface="Montserrat" pitchFamily="2" charset="77"/>
                <a:cs typeface="Gotham-Book"/>
              </a:rPr>
              <a:t>New </a:t>
            </a:r>
            <a:r>
              <a:rPr sz="700" spc="-5" dirty="0">
                <a:solidFill>
                  <a:srgbClr val="FFFFFF"/>
                </a:solidFill>
                <a:latin typeface="Montserrat" pitchFamily="2" charset="77"/>
                <a:cs typeface="Gotham-Book"/>
              </a:rPr>
              <a:t>Zealand Government’) </a:t>
            </a:r>
            <a:r>
              <a:rPr sz="700" dirty="0">
                <a:solidFill>
                  <a:srgbClr val="FFFFFF"/>
                </a:solidFill>
                <a:latin typeface="Montserrat" pitchFamily="2" charset="77"/>
                <a:cs typeface="Gotham-Book"/>
              </a:rPr>
              <a:t>do not endorse or </a:t>
            </a:r>
            <a:r>
              <a:rPr sz="700" spc="-5" dirty="0">
                <a:solidFill>
                  <a:srgbClr val="FFFFFF"/>
                </a:solidFill>
                <a:latin typeface="Montserrat" pitchFamily="2" charset="77"/>
                <a:cs typeface="Gotham-Book"/>
              </a:rPr>
              <a:t>warrant </a:t>
            </a:r>
            <a:r>
              <a:rPr sz="700" dirty="0">
                <a:solidFill>
                  <a:srgbClr val="FFFFFF"/>
                </a:solidFill>
                <a:latin typeface="Montserrat" pitchFamily="2" charset="77"/>
                <a:cs typeface="Gotham-Book"/>
              </a:rPr>
              <a:t>the </a:t>
            </a:r>
            <a:r>
              <a:rPr sz="700" spc="-15" dirty="0">
                <a:solidFill>
                  <a:srgbClr val="FFFFFF"/>
                </a:solidFill>
                <a:latin typeface="Montserrat" pitchFamily="2" charset="77"/>
                <a:cs typeface="Gotham-Book"/>
              </a:rPr>
              <a:t>accuracy, </a:t>
            </a:r>
            <a:r>
              <a:rPr sz="700" spc="-5" dirty="0">
                <a:solidFill>
                  <a:srgbClr val="FFFFFF"/>
                </a:solidFill>
                <a:latin typeface="Montserrat" pitchFamily="2" charset="77"/>
                <a:cs typeface="Gotham-Book"/>
              </a:rPr>
              <a:t>reliability </a:t>
            </a:r>
            <a:r>
              <a:rPr sz="700" dirty="0">
                <a:solidFill>
                  <a:srgbClr val="FFFFFF"/>
                </a:solidFill>
                <a:latin typeface="Montserrat" pitchFamily="2" charset="77"/>
                <a:cs typeface="Gotham-Book"/>
              </a:rPr>
              <a:t>or </a:t>
            </a:r>
            <a:r>
              <a:rPr sz="700" spc="-5" dirty="0">
                <a:solidFill>
                  <a:srgbClr val="FFFFFF"/>
                </a:solidFill>
                <a:latin typeface="Montserrat" pitchFamily="2" charset="77"/>
                <a:cs typeface="Gotham-Book"/>
              </a:rPr>
              <a:t>fitness for any </a:t>
            </a:r>
            <a:r>
              <a:rPr sz="700" dirty="0">
                <a:solidFill>
                  <a:srgbClr val="FFFFFF"/>
                </a:solidFill>
                <a:latin typeface="Montserrat" pitchFamily="2" charset="77"/>
                <a:cs typeface="Gotham-Book"/>
              </a:rPr>
              <a:t>purpose of </a:t>
            </a:r>
            <a:r>
              <a:rPr sz="700" spc="-5" dirty="0">
                <a:solidFill>
                  <a:srgbClr val="FFFFFF"/>
                </a:solidFill>
                <a:latin typeface="Montserrat" pitchFamily="2" charset="77"/>
                <a:cs typeface="Gotham-Book"/>
              </a:rPr>
              <a:t>any information provided. </a:t>
            </a:r>
            <a:r>
              <a:rPr sz="700" dirty="0">
                <a:solidFill>
                  <a:srgbClr val="FFFFFF"/>
                </a:solidFill>
                <a:latin typeface="Montserrat" pitchFamily="2" charset="77"/>
                <a:cs typeface="Gotham-Book"/>
              </a:rPr>
              <a:t>It is </a:t>
            </a:r>
            <a:r>
              <a:rPr sz="700" spc="-5" dirty="0">
                <a:solidFill>
                  <a:srgbClr val="FFFFFF"/>
                </a:solidFill>
                <a:latin typeface="Montserrat" pitchFamily="2" charset="77"/>
                <a:cs typeface="Gotham-Book"/>
              </a:rPr>
              <a:t>recommended that </a:t>
            </a:r>
            <a:r>
              <a:rPr sz="700" spc="-10" dirty="0">
                <a:solidFill>
                  <a:srgbClr val="FFFFFF"/>
                </a:solidFill>
                <a:latin typeface="Montserrat" pitchFamily="2" charset="77"/>
                <a:cs typeface="Gotham-Book"/>
              </a:rPr>
              <a:t>you </a:t>
            </a:r>
            <a:r>
              <a:rPr sz="700" dirty="0">
                <a:solidFill>
                  <a:srgbClr val="FFFFFF"/>
                </a:solidFill>
                <a:latin typeface="Montserrat" pitchFamily="2" charset="77"/>
                <a:cs typeface="Gotham-Book"/>
              </a:rPr>
              <a:t>seek independent </a:t>
            </a:r>
            <a:r>
              <a:rPr sz="700" spc="-5" dirty="0">
                <a:solidFill>
                  <a:srgbClr val="FFFFFF"/>
                </a:solidFill>
                <a:latin typeface="Montserrat" pitchFamily="2" charset="77"/>
                <a:cs typeface="Gotham-Book"/>
              </a:rPr>
              <a:t>advice </a:t>
            </a:r>
            <a:r>
              <a:rPr sz="700" dirty="0">
                <a:solidFill>
                  <a:srgbClr val="FFFFFF"/>
                </a:solidFill>
                <a:latin typeface="Montserrat" pitchFamily="2" charset="77"/>
                <a:cs typeface="Gotham-Book"/>
              </a:rPr>
              <a:t>on </a:t>
            </a:r>
            <a:r>
              <a:rPr sz="700" spc="-5" dirty="0">
                <a:solidFill>
                  <a:srgbClr val="FFFFFF"/>
                </a:solidFill>
                <a:latin typeface="Montserrat" pitchFamily="2" charset="77"/>
                <a:cs typeface="Gotham-Book"/>
              </a:rPr>
              <a:t>any matter </a:t>
            </a:r>
            <a:r>
              <a:rPr sz="700" spc="-10" dirty="0">
                <a:solidFill>
                  <a:srgbClr val="FFFFFF"/>
                </a:solidFill>
                <a:latin typeface="Montserrat" pitchFamily="2" charset="77"/>
                <a:cs typeface="Gotham-Book"/>
              </a:rPr>
              <a:t>related to </a:t>
            </a:r>
            <a:r>
              <a:rPr sz="700" dirty="0">
                <a:solidFill>
                  <a:srgbClr val="FFFFFF"/>
                </a:solidFill>
                <a:latin typeface="Montserrat" pitchFamily="2" charset="77"/>
                <a:cs typeface="Gotham-Book"/>
              </a:rPr>
              <a:t>the use of the </a:t>
            </a:r>
            <a:r>
              <a:rPr sz="700" spc="-5" dirty="0">
                <a:solidFill>
                  <a:srgbClr val="FFFFFF"/>
                </a:solidFill>
                <a:latin typeface="Montserrat" pitchFamily="2" charset="77"/>
                <a:cs typeface="Gotham-Book"/>
              </a:rPr>
              <a:t>information. </a:t>
            </a:r>
            <a:r>
              <a:rPr sz="700" dirty="0">
                <a:solidFill>
                  <a:srgbClr val="FFFFFF"/>
                </a:solidFill>
                <a:latin typeface="Montserrat" pitchFamily="2" charset="77"/>
                <a:cs typeface="Gotham-Book"/>
              </a:rPr>
              <a:t>In no</a:t>
            </a:r>
            <a:r>
              <a:rPr lang="en-US" sz="700" dirty="0">
                <a:solidFill>
                  <a:srgbClr val="FFFFFF"/>
                </a:solidFill>
                <a:latin typeface="Montserrat" pitchFamily="2" charset="77"/>
                <a:cs typeface="Gotham-Book"/>
              </a:rPr>
              <a:t> </a:t>
            </a:r>
            <a:r>
              <a:rPr sz="700" spc="-10" dirty="0">
                <a:solidFill>
                  <a:srgbClr val="FFFFFF"/>
                </a:solidFill>
                <a:latin typeface="Montserrat" pitchFamily="2" charset="77"/>
                <a:cs typeface="Gotham-Book"/>
              </a:rPr>
              <a:t>event</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will</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the</a:t>
            </a:r>
            <a:r>
              <a:rPr sz="700" spc="-40" dirty="0">
                <a:solidFill>
                  <a:srgbClr val="FFFFFF"/>
                </a:solidFill>
                <a:latin typeface="Montserrat" pitchFamily="2" charset="77"/>
                <a:cs typeface="Gotham-Book"/>
              </a:rPr>
              <a:t> </a:t>
            </a:r>
            <a:r>
              <a:rPr sz="700" spc="-10" dirty="0">
                <a:solidFill>
                  <a:srgbClr val="FFFFFF"/>
                </a:solidFill>
                <a:latin typeface="Montserrat" pitchFamily="2" charset="77"/>
                <a:cs typeface="Gotham-Book"/>
              </a:rPr>
              <a:t>New</a:t>
            </a:r>
            <a:r>
              <a:rPr sz="700" spc="-45"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Zealand</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Government</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be</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liable</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for</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any</a:t>
            </a:r>
            <a:r>
              <a:rPr sz="700" spc="-45"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loss</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or</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damage</a:t>
            </a:r>
            <a:r>
              <a:rPr sz="700" spc="-45"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whatsoever</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arising</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from</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the</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use</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of</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the</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information.</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While</a:t>
            </a:r>
            <a:r>
              <a:rPr sz="700" spc="-45" dirty="0">
                <a:solidFill>
                  <a:srgbClr val="FFFFFF"/>
                </a:solidFill>
                <a:latin typeface="Montserrat" pitchFamily="2" charset="77"/>
                <a:cs typeface="Gotham-Book"/>
              </a:rPr>
              <a:t> </a:t>
            </a:r>
            <a:r>
              <a:rPr sz="700" spc="-10" dirty="0">
                <a:solidFill>
                  <a:srgbClr val="FFFFFF"/>
                </a:solidFill>
                <a:latin typeface="Montserrat" pitchFamily="2" charset="77"/>
                <a:cs typeface="Gotham-Book"/>
              </a:rPr>
              <a:t>every</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effort</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is</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made</a:t>
            </a:r>
            <a:r>
              <a:rPr sz="700" spc="-40" dirty="0">
                <a:solidFill>
                  <a:srgbClr val="FFFFFF"/>
                </a:solidFill>
                <a:latin typeface="Montserrat" pitchFamily="2" charset="77"/>
                <a:cs typeface="Gotham-Book"/>
              </a:rPr>
              <a:t> </a:t>
            </a:r>
            <a:r>
              <a:rPr sz="700" spc="-10" dirty="0">
                <a:solidFill>
                  <a:srgbClr val="FFFFFF"/>
                </a:solidFill>
                <a:latin typeface="Montserrat" pitchFamily="2" charset="77"/>
                <a:cs typeface="Gotham-Book"/>
              </a:rPr>
              <a:t>to</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ensure</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the</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accuracy</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of</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the</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information</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contained</a:t>
            </a:r>
            <a:r>
              <a:rPr lang="en-US" sz="700" spc="-5"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herein, </a:t>
            </a:r>
            <a:r>
              <a:rPr sz="700" dirty="0">
                <a:solidFill>
                  <a:srgbClr val="FFFFFF"/>
                </a:solidFill>
                <a:latin typeface="Montserrat" pitchFamily="2" charset="77"/>
                <a:cs typeface="Gotham-Book"/>
              </a:rPr>
              <a:t>the </a:t>
            </a:r>
            <a:r>
              <a:rPr sz="700" spc="-10" dirty="0">
                <a:solidFill>
                  <a:srgbClr val="FFFFFF"/>
                </a:solidFill>
                <a:latin typeface="Montserrat" pitchFamily="2" charset="77"/>
                <a:cs typeface="Gotham-Book"/>
              </a:rPr>
              <a:t>New </a:t>
            </a:r>
            <a:r>
              <a:rPr sz="700" spc="-5" dirty="0">
                <a:solidFill>
                  <a:srgbClr val="FFFFFF"/>
                </a:solidFill>
                <a:latin typeface="Montserrat" pitchFamily="2" charset="77"/>
                <a:cs typeface="Gotham-Book"/>
              </a:rPr>
              <a:t>Zealand Government, </a:t>
            </a:r>
            <a:r>
              <a:rPr sz="700" dirty="0">
                <a:solidFill>
                  <a:srgbClr val="FFFFFF"/>
                </a:solidFill>
                <a:latin typeface="Montserrat" pitchFamily="2" charset="77"/>
                <a:cs typeface="Gotham-Book"/>
              </a:rPr>
              <a:t>its </a:t>
            </a:r>
            <a:r>
              <a:rPr sz="700" spc="-5" dirty="0">
                <a:solidFill>
                  <a:srgbClr val="FFFFFF"/>
                </a:solidFill>
                <a:latin typeface="Montserrat" pitchFamily="2" charset="77"/>
                <a:cs typeface="Gotham-Book"/>
              </a:rPr>
              <a:t>officers, </a:t>
            </a:r>
            <a:r>
              <a:rPr sz="700" spc="-10" dirty="0">
                <a:solidFill>
                  <a:srgbClr val="FFFFFF"/>
                </a:solidFill>
                <a:latin typeface="Montserrat" pitchFamily="2" charset="77"/>
                <a:cs typeface="Gotham-Book"/>
              </a:rPr>
              <a:t>employees </a:t>
            </a:r>
            <a:r>
              <a:rPr sz="700" dirty="0">
                <a:solidFill>
                  <a:srgbClr val="FFFFFF"/>
                </a:solidFill>
                <a:latin typeface="Montserrat" pitchFamily="2" charset="77"/>
                <a:cs typeface="Gotham-Book"/>
              </a:rPr>
              <a:t>and agents </a:t>
            </a:r>
            <a:r>
              <a:rPr sz="700" spc="-5" dirty="0">
                <a:solidFill>
                  <a:srgbClr val="FFFFFF"/>
                </a:solidFill>
                <a:latin typeface="Montserrat" pitchFamily="2" charset="77"/>
                <a:cs typeface="Gotham-Book"/>
              </a:rPr>
              <a:t>accept </a:t>
            </a:r>
            <a:r>
              <a:rPr sz="700" dirty="0">
                <a:solidFill>
                  <a:srgbClr val="FFFFFF"/>
                </a:solidFill>
                <a:latin typeface="Montserrat" pitchFamily="2" charset="77"/>
                <a:cs typeface="Gotham-Book"/>
              </a:rPr>
              <a:t>no liability </a:t>
            </a:r>
            <a:r>
              <a:rPr sz="700" spc="-5" dirty="0">
                <a:solidFill>
                  <a:srgbClr val="FFFFFF"/>
                </a:solidFill>
                <a:latin typeface="Montserrat" pitchFamily="2" charset="77"/>
                <a:cs typeface="Gotham-Book"/>
              </a:rPr>
              <a:t>for any errors </a:t>
            </a:r>
            <a:r>
              <a:rPr sz="700" dirty="0">
                <a:solidFill>
                  <a:srgbClr val="FFFFFF"/>
                </a:solidFill>
                <a:latin typeface="Montserrat" pitchFamily="2" charset="77"/>
                <a:cs typeface="Gotham-Book"/>
              </a:rPr>
              <a:t>or </a:t>
            </a:r>
            <a:r>
              <a:rPr sz="700" spc="-5" dirty="0">
                <a:solidFill>
                  <a:srgbClr val="FFFFFF"/>
                </a:solidFill>
                <a:latin typeface="Montserrat" pitchFamily="2" charset="77"/>
                <a:cs typeface="Gotham-Book"/>
              </a:rPr>
              <a:t>omissions </a:t>
            </a:r>
            <a:r>
              <a:rPr sz="700" dirty="0">
                <a:solidFill>
                  <a:srgbClr val="FFFFFF"/>
                </a:solidFill>
                <a:latin typeface="Montserrat" pitchFamily="2" charset="77"/>
                <a:cs typeface="Gotham-Book"/>
              </a:rPr>
              <a:t>or </a:t>
            </a:r>
            <a:r>
              <a:rPr sz="700" spc="-5" dirty="0">
                <a:solidFill>
                  <a:srgbClr val="FFFFFF"/>
                </a:solidFill>
                <a:latin typeface="Montserrat" pitchFamily="2" charset="77"/>
                <a:cs typeface="Gotham-Book"/>
              </a:rPr>
              <a:t>any </a:t>
            </a:r>
            <a:r>
              <a:rPr sz="700" dirty="0">
                <a:solidFill>
                  <a:srgbClr val="FFFFFF"/>
                </a:solidFill>
                <a:latin typeface="Montserrat" pitchFamily="2" charset="77"/>
                <a:cs typeface="Gotham-Book"/>
              </a:rPr>
              <a:t>opinion </a:t>
            </a:r>
            <a:r>
              <a:rPr sz="700" spc="-10" dirty="0">
                <a:solidFill>
                  <a:srgbClr val="FFFFFF"/>
                </a:solidFill>
                <a:latin typeface="Montserrat" pitchFamily="2" charset="77"/>
                <a:cs typeface="Gotham-Book"/>
              </a:rPr>
              <a:t>expressed,</a:t>
            </a:r>
            <a:r>
              <a:rPr lang="en-US" sz="700" spc="-10" dirty="0">
                <a:solidFill>
                  <a:srgbClr val="FFFFFF"/>
                </a:solidFill>
                <a:latin typeface="Montserrat" pitchFamily="2" charset="77"/>
                <a:cs typeface="Gotham-Book"/>
              </a:rPr>
              <a:t> </a:t>
            </a:r>
            <a:r>
              <a:rPr sz="700" dirty="0">
                <a:solidFill>
                  <a:srgbClr val="FFFFFF"/>
                </a:solidFill>
                <a:latin typeface="Montserrat" pitchFamily="2" charset="77"/>
                <a:cs typeface="Gotham-Book"/>
              </a:rPr>
              <a:t>and no </a:t>
            </a:r>
            <a:r>
              <a:rPr sz="700" spc="-5" dirty="0">
                <a:solidFill>
                  <a:srgbClr val="FFFFFF"/>
                </a:solidFill>
                <a:latin typeface="Montserrat" pitchFamily="2" charset="77"/>
                <a:cs typeface="Gotham-Book"/>
              </a:rPr>
              <a:t>responsibility </a:t>
            </a:r>
            <a:r>
              <a:rPr sz="700" dirty="0">
                <a:solidFill>
                  <a:srgbClr val="FFFFFF"/>
                </a:solidFill>
                <a:latin typeface="Montserrat" pitchFamily="2" charset="77"/>
                <a:cs typeface="Gotham-Book"/>
              </a:rPr>
              <a:t>is </a:t>
            </a:r>
            <a:r>
              <a:rPr sz="700" spc="-10" dirty="0">
                <a:solidFill>
                  <a:srgbClr val="FFFFFF"/>
                </a:solidFill>
                <a:latin typeface="Montserrat" pitchFamily="2" charset="77"/>
                <a:cs typeface="Gotham-Book"/>
              </a:rPr>
              <a:t>accepted </a:t>
            </a:r>
            <a:r>
              <a:rPr sz="700" dirty="0">
                <a:solidFill>
                  <a:srgbClr val="FFFFFF"/>
                </a:solidFill>
                <a:latin typeface="Montserrat" pitchFamily="2" charset="77"/>
                <a:cs typeface="Gotham-Book"/>
              </a:rPr>
              <a:t>with </a:t>
            </a:r>
            <a:r>
              <a:rPr sz="700" spc="-5" dirty="0">
                <a:solidFill>
                  <a:srgbClr val="FFFFFF"/>
                </a:solidFill>
                <a:latin typeface="Montserrat" pitchFamily="2" charset="77"/>
                <a:cs typeface="Gotham-Book"/>
              </a:rPr>
              <a:t>respect </a:t>
            </a:r>
            <a:r>
              <a:rPr sz="700" spc="-10" dirty="0">
                <a:solidFill>
                  <a:srgbClr val="FFFFFF"/>
                </a:solidFill>
                <a:latin typeface="Montserrat" pitchFamily="2" charset="77"/>
                <a:cs typeface="Gotham-Book"/>
              </a:rPr>
              <a:t>to </a:t>
            </a:r>
            <a:r>
              <a:rPr sz="700" dirty="0">
                <a:solidFill>
                  <a:srgbClr val="FFFFFF"/>
                </a:solidFill>
                <a:latin typeface="Montserrat" pitchFamily="2" charset="77"/>
                <a:cs typeface="Gotham-Book"/>
              </a:rPr>
              <a:t>the </a:t>
            </a:r>
            <a:r>
              <a:rPr sz="700" spc="-5" dirty="0">
                <a:solidFill>
                  <a:srgbClr val="FFFFFF"/>
                </a:solidFill>
                <a:latin typeface="Montserrat" pitchFamily="2" charset="77"/>
                <a:cs typeface="Gotham-Book"/>
              </a:rPr>
              <a:t>standing </a:t>
            </a:r>
            <a:r>
              <a:rPr sz="700" dirty="0">
                <a:solidFill>
                  <a:srgbClr val="FFFFFF"/>
                </a:solidFill>
                <a:latin typeface="Montserrat" pitchFamily="2" charset="77"/>
                <a:cs typeface="Gotham-Book"/>
              </a:rPr>
              <a:t>of </a:t>
            </a:r>
            <a:r>
              <a:rPr sz="700" spc="-5" dirty="0">
                <a:solidFill>
                  <a:srgbClr val="FFFFFF"/>
                </a:solidFill>
                <a:latin typeface="Montserrat" pitchFamily="2" charset="77"/>
                <a:cs typeface="Gotham-Book"/>
              </a:rPr>
              <a:t>any </a:t>
            </a:r>
            <a:r>
              <a:rPr sz="700" dirty="0">
                <a:solidFill>
                  <a:srgbClr val="FFFFFF"/>
                </a:solidFill>
                <a:latin typeface="Montserrat" pitchFamily="2" charset="77"/>
                <a:cs typeface="Gotham-Book"/>
              </a:rPr>
              <a:t>firms, </a:t>
            </a:r>
            <a:r>
              <a:rPr sz="700" spc="-5" dirty="0">
                <a:solidFill>
                  <a:srgbClr val="FFFFFF"/>
                </a:solidFill>
                <a:latin typeface="Montserrat" pitchFamily="2" charset="77"/>
                <a:cs typeface="Gotham-Book"/>
              </a:rPr>
              <a:t>companies </a:t>
            </a:r>
            <a:r>
              <a:rPr sz="700" dirty="0">
                <a:solidFill>
                  <a:srgbClr val="FFFFFF"/>
                </a:solidFill>
                <a:latin typeface="Montserrat" pitchFamily="2" charset="77"/>
                <a:cs typeface="Gotham-Book"/>
              </a:rPr>
              <a:t>or </a:t>
            </a:r>
            <a:r>
              <a:rPr sz="700" spc="-5" dirty="0">
                <a:solidFill>
                  <a:srgbClr val="FFFFFF"/>
                </a:solidFill>
                <a:latin typeface="Montserrat" pitchFamily="2" charset="77"/>
                <a:cs typeface="Gotham-Book"/>
              </a:rPr>
              <a:t>individuals mentioned.</a:t>
            </a:r>
            <a:r>
              <a:rPr lang="en-SG" sz="700" spc="-5" dirty="0">
                <a:solidFill>
                  <a:srgbClr val="FFFFFF"/>
                </a:solidFill>
                <a:latin typeface="Montserrat" pitchFamily="2" charset="77"/>
                <a:cs typeface="Gotham-Book"/>
              </a:rPr>
              <a:t> </a:t>
            </a:r>
            <a:r>
              <a:rPr lang="en-NZ" sz="700" spc="-5" dirty="0">
                <a:solidFill>
                  <a:srgbClr val="FFFFFF"/>
                </a:solidFill>
                <a:latin typeface="Montserrat" pitchFamily="2" charset="77"/>
                <a:cs typeface="Gotham-Book"/>
              </a:rPr>
              <a:t>Please understand that, although your specific needs may drive the direction of our research, our reports are prepared for NZ exporters generally and are likely to be shared with multiple exporters and/or published on </a:t>
            </a:r>
            <a:r>
              <a:rPr lang="en-NZ" sz="700" spc="-5" dirty="0" err="1">
                <a:solidFill>
                  <a:srgbClr val="FFFFFF"/>
                </a:solidFill>
                <a:latin typeface="Montserrat" pitchFamily="2" charset="77"/>
                <a:cs typeface="Gotham-Book"/>
              </a:rPr>
              <a:t>myNZTE</a:t>
            </a:r>
            <a:r>
              <a:rPr lang="en-NZ" sz="700" spc="-5" dirty="0">
                <a:solidFill>
                  <a:srgbClr val="FFFFFF"/>
                </a:solidFill>
                <a:latin typeface="Montserrat" pitchFamily="2" charset="77"/>
                <a:cs typeface="Gotham-Book"/>
              </a:rPr>
              <a:t>.</a:t>
            </a:r>
            <a:endParaRPr sz="700" dirty="0">
              <a:solidFill>
                <a:prstClr val="black"/>
              </a:solidFill>
              <a:latin typeface="Montserrat" pitchFamily="2" charset="77"/>
              <a:cs typeface="Gotham-Medium"/>
            </a:endParaRPr>
          </a:p>
        </p:txBody>
      </p:sp>
      <p:pic>
        <p:nvPicPr>
          <p:cNvPr id="8" name="Picture 7" descr="Logo&#10;&#10;Description automatically generated">
            <a:extLst>
              <a:ext uri="{FF2B5EF4-FFF2-40B4-BE49-F238E27FC236}">
                <a16:creationId xmlns:a16="http://schemas.microsoft.com/office/drawing/2014/main" id="{949A6678-B535-8543-B237-2348162920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0088" y="5695043"/>
            <a:ext cx="1518403" cy="1324882"/>
          </a:xfrm>
          <a:prstGeom prst="rect">
            <a:avLst/>
          </a:prstGeom>
        </p:spPr>
      </p:pic>
    </p:spTree>
    <p:extLst>
      <p:ext uri="{BB962C8B-B14F-4D97-AF65-F5344CB8AC3E}">
        <p14:creationId xmlns:p14="http://schemas.microsoft.com/office/powerpoint/2010/main" val="181998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2 column_Dark">
    <p:spTree>
      <p:nvGrpSpPr>
        <p:cNvPr id="1" name=""/>
        <p:cNvGrpSpPr/>
        <p:nvPr/>
      </p:nvGrpSpPr>
      <p:grpSpPr>
        <a:xfrm>
          <a:off x="0" y="0"/>
          <a:ext cx="0" cy="0"/>
          <a:chOff x="0" y="0"/>
          <a:chExt cx="0" cy="0"/>
        </a:xfrm>
      </p:grpSpPr>
      <p:sp>
        <p:nvSpPr>
          <p:cNvPr id="187" name="Rectangle 186">
            <a:extLst>
              <a:ext uri="{FF2B5EF4-FFF2-40B4-BE49-F238E27FC236}">
                <a16:creationId xmlns:a16="http://schemas.microsoft.com/office/drawing/2014/main" id="{3C122311-BEBB-2148-BE33-AEB79681D33B}"/>
              </a:ext>
            </a:extLst>
          </p:cNvPr>
          <p:cNvSpPr/>
          <p:nvPr userDrawn="1"/>
        </p:nvSpPr>
        <p:spPr>
          <a:xfrm>
            <a:off x="-1" y="4"/>
            <a:ext cx="13440010" cy="7559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sz="1800"/>
          </a:p>
        </p:txBody>
      </p:sp>
      <p:sp>
        <p:nvSpPr>
          <p:cNvPr id="34" name="Title 1">
            <a:extLst>
              <a:ext uri="{FF2B5EF4-FFF2-40B4-BE49-F238E27FC236}">
                <a16:creationId xmlns:a16="http://schemas.microsoft.com/office/drawing/2014/main" id="{80378CE6-0E5F-F540-9DDA-918CA0710229}"/>
              </a:ext>
            </a:extLst>
          </p:cNvPr>
          <p:cNvSpPr>
            <a:spLocks noGrp="1"/>
          </p:cNvSpPr>
          <p:nvPr>
            <p:ph type="title" hasCustomPrompt="1"/>
          </p:nvPr>
        </p:nvSpPr>
        <p:spPr>
          <a:xfrm>
            <a:off x="700429" y="635364"/>
            <a:ext cx="12038587" cy="659734"/>
          </a:xfrm>
          <a:prstGeom prst="rect">
            <a:avLst/>
          </a:prstGeom>
        </p:spPr>
        <p:txBody>
          <a:bodyPr lIns="0" tIns="0" rIns="0" bIns="0" anchor="b" anchorCtr="0">
            <a:noAutofit/>
          </a:bodyPr>
          <a:lstStyle>
            <a:lvl1pPr>
              <a:defRPr b="1" i="0">
                <a:solidFill>
                  <a:schemeClr val="bg1"/>
                </a:solidFill>
                <a:latin typeface="Montserrat" pitchFamily="2" charset="77"/>
              </a:defRPr>
            </a:lvl1pPr>
          </a:lstStyle>
          <a:p>
            <a:r>
              <a:rPr lang="en-GB" dirty="0"/>
              <a:t>Contents</a:t>
            </a:r>
            <a:endParaRPr lang="en-US" dirty="0"/>
          </a:p>
        </p:txBody>
      </p:sp>
      <p:sp>
        <p:nvSpPr>
          <p:cNvPr id="35" name="Graphic 6">
            <a:extLst>
              <a:ext uri="{FF2B5EF4-FFF2-40B4-BE49-F238E27FC236}">
                <a16:creationId xmlns:a16="http://schemas.microsoft.com/office/drawing/2014/main" id="{E101DBA4-7D36-B046-8CC3-3F7E5018D173}"/>
              </a:ext>
            </a:extLst>
          </p:cNvPr>
          <p:cNvSpPr/>
          <p:nvPr userDrawn="1"/>
        </p:nvSpPr>
        <p:spPr>
          <a:xfrm>
            <a:off x="-842" y="857883"/>
            <a:ext cx="13021972"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Lst>
            <a:ahLst/>
            <a:cxnLst>
              <a:cxn ang="0">
                <a:pos x="connsiteX0" y="connsiteY0"/>
              </a:cxn>
              <a:cxn ang="0">
                <a:pos x="connsiteX1" y="connsiteY1"/>
              </a:cxn>
              <a:cxn ang="0">
                <a:pos x="connsiteX2" y="connsiteY2"/>
              </a:cxn>
            </a:cxnLst>
            <a:rect l="l" t="t" r="r" b="b"/>
            <a:pathLst>
              <a:path w="14570771" h="795632">
                <a:moveTo>
                  <a:pt x="14570771" y="0"/>
                </a:moveTo>
                <a:cubicBezTo>
                  <a:pt x="14570771" y="483420"/>
                  <a:pt x="14260500" y="795632"/>
                  <a:pt x="13780272" y="795632"/>
                </a:cubicBezTo>
                <a:lnTo>
                  <a:pt x="0" y="783499"/>
                </a:lnTo>
              </a:path>
            </a:pathLst>
          </a:custGeom>
          <a:noFill/>
          <a:ln w="19050" cap="flat">
            <a:solidFill>
              <a:schemeClr val="bg1">
                <a:lumMod val="75000"/>
              </a:schemeClr>
            </a:solidFill>
            <a:prstDash val="solid"/>
            <a:miter/>
          </a:ln>
        </p:spPr>
        <p:txBody>
          <a:bodyPr rtlCol="0" anchor="ctr"/>
          <a:lstStyle/>
          <a:p>
            <a:endParaRPr lang="en-US" sz="1800">
              <a:solidFill>
                <a:schemeClr val="bg1"/>
              </a:solidFill>
            </a:endParaRPr>
          </a:p>
        </p:txBody>
      </p:sp>
      <p:sp>
        <p:nvSpPr>
          <p:cNvPr id="37" name="Content Placeholder 2">
            <a:extLst>
              <a:ext uri="{FF2B5EF4-FFF2-40B4-BE49-F238E27FC236}">
                <a16:creationId xmlns:a16="http://schemas.microsoft.com/office/drawing/2014/main" id="{FA1791C6-51DD-164D-ABB0-555ECD0ABD5D}"/>
              </a:ext>
            </a:extLst>
          </p:cNvPr>
          <p:cNvSpPr>
            <a:spLocks noGrp="1"/>
          </p:cNvSpPr>
          <p:nvPr>
            <p:ph idx="1" hasCustomPrompt="1"/>
          </p:nvPr>
        </p:nvSpPr>
        <p:spPr>
          <a:xfrm>
            <a:off x="700424" y="1800224"/>
            <a:ext cx="9741720" cy="4453341"/>
          </a:xfrm>
          <a:prstGeom prst="rect">
            <a:avLst/>
          </a:prstGeom>
        </p:spPr>
        <p:txBody>
          <a:bodyPr lIns="0" tIns="0" rIns="0" bIns="0">
            <a:noAutofit/>
          </a:bodyPr>
          <a:lstStyle>
            <a:lvl1pPr marL="0" marR="0" indent="0" algn="l" defTabSz="914348" rtl="0" eaLnBrk="1" fontAlgn="auto" latinLnBrk="0" hangingPunct="1">
              <a:lnSpc>
                <a:spcPts val="1800"/>
              </a:lnSpc>
              <a:spcBef>
                <a:spcPts val="0"/>
              </a:spcBef>
              <a:spcAft>
                <a:spcPts val="600"/>
              </a:spcAft>
              <a:buClrTx/>
              <a:buSzTx/>
              <a:buFontTx/>
              <a:buNone/>
              <a:tabLst>
                <a:tab pos="8795841" algn="l"/>
              </a:tabLst>
              <a:defRPr lang="en-NZ" sz="1500" b="0" i="0">
                <a:solidFill>
                  <a:schemeClr val="bg1"/>
                </a:solidFill>
                <a:effectLst/>
                <a:latin typeface="Montserrat" pitchFamily="2" charset="77"/>
              </a:defRPr>
            </a:lvl1pPr>
          </a:lstStyle>
          <a:p>
            <a:pPr lvl="0"/>
            <a:r>
              <a:rPr lang="en-GB" dirty="0"/>
              <a:t>Content line 1</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2</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3</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4</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5</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6</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7</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8</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9</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10</a:t>
            </a:r>
          </a:p>
          <a:p>
            <a:pPr lvl="0"/>
            <a:endParaRPr lang="en-GB" dirty="0"/>
          </a:p>
        </p:txBody>
      </p:sp>
      <p:sp>
        <p:nvSpPr>
          <p:cNvPr id="38" name="Content Placeholder 2">
            <a:extLst>
              <a:ext uri="{FF2B5EF4-FFF2-40B4-BE49-F238E27FC236}">
                <a16:creationId xmlns:a16="http://schemas.microsoft.com/office/drawing/2014/main" id="{CF443D8F-C82D-9148-B283-A76ABD761C25}"/>
              </a:ext>
            </a:extLst>
          </p:cNvPr>
          <p:cNvSpPr>
            <a:spLocks noGrp="1"/>
          </p:cNvSpPr>
          <p:nvPr>
            <p:ph idx="10" hasCustomPrompt="1"/>
          </p:nvPr>
        </p:nvSpPr>
        <p:spPr>
          <a:xfrm>
            <a:off x="10783072" y="1800224"/>
            <a:ext cx="1957902" cy="4453341"/>
          </a:xfrm>
          <a:prstGeom prst="rect">
            <a:avLst/>
          </a:prstGeom>
        </p:spPr>
        <p:txBody>
          <a:bodyPr lIns="0" tIns="0" rIns="0" bIns="0">
            <a:noAutofit/>
          </a:bodyPr>
          <a:lstStyle>
            <a:lvl1pPr marL="0" marR="0" indent="0" algn="r" defTabSz="914348" rtl="0" eaLnBrk="1" fontAlgn="auto" latinLnBrk="0" hangingPunct="1">
              <a:lnSpc>
                <a:spcPts val="1800"/>
              </a:lnSpc>
              <a:spcBef>
                <a:spcPts val="0"/>
              </a:spcBef>
              <a:spcAft>
                <a:spcPts val="600"/>
              </a:spcAft>
              <a:buClrTx/>
              <a:buSzTx/>
              <a:buFontTx/>
              <a:buNone/>
              <a:tabLst>
                <a:tab pos="8795841" algn="l"/>
              </a:tabLst>
              <a:defRPr lang="en-NZ" sz="1500" b="0" i="0">
                <a:solidFill>
                  <a:schemeClr val="bg1"/>
                </a:solidFill>
                <a:effectLst/>
                <a:latin typeface="Montserrat" pitchFamily="2" charset="77"/>
              </a:defRPr>
            </a:lvl1pPr>
          </a:lstStyle>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p:txBody>
      </p:sp>
    </p:spTree>
    <p:extLst>
      <p:ext uri="{BB962C8B-B14F-4D97-AF65-F5344CB8AC3E}">
        <p14:creationId xmlns:p14="http://schemas.microsoft.com/office/powerpoint/2010/main" val="3936243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s 2 column_Light">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19ABFA1C-F68B-9243-A69D-B5D465AB76FA}"/>
              </a:ext>
            </a:extLst>
          </p:cNvPr>
          <p:cNvSpPr>
            <a:spLocks noGrp="1"/>
          </p:cNvSpPr>
          <p:nvPr>
            <p:ph type="title" hasCustomPrompt="1"/>
          </p:nvPr>
        </p:nvSpPr>
        <p:spPr>
          <a:xfrm>
            <a:off x="700429" y="635364"/>
            <a:ext cx="12038587" cy="659734"/>
          </a:xfrm>
          <a:prstGeom prst="rect">
            <a:avLst/>
          </a:prstGeom>
        </p:spPr>
        <p:txBody>
          <a:bodyPr lIns="0" tIns="0" rIns="0" bIns="0" anchor="b" anchorCtr="0">
            <a:noAutofit/>
          </a:bodyPr>
          <a:lstStyle>
            <a:lvl1pPr>
              <a:defRPr b="1" i="0">
                <a:solidFill>
                  <a:schemeClr val="tx1"/>
                </a:solidFill>
                <a:latin typeface="Montserrat" pitchFamily="2" charset="77"/>
              </a:defRPr>
            </a:lvl1pPr>
          </a:lstStyle>
          <a:p>
            <a:r>
              <a:rPr lang="en-GB" dirty="0"/>
              <a:t>Contents</a:t>
            </a:r>
            <a:endParaRPr lang="en-US" dirty="0"/>
          </a:p>
        </p:txBody>
      </p:sp>
      <p:sp>
        <p:nvSpPr>
          <p:cNvPr id="34" name="Graphic 6">
            <a:extLst>
              <a:ext uri="{FF2B5EF4-FFF2-40B4-BE49-F238E27FC236}">
                <a16:creationId xmlns:a16="http://schemas.microsoft.com/office/drawing/2014/main" id="{A89BDC25-A072-784A-974A-BD1B8F2FEDB5}"/>
              </a:ext>
            </a:extLst>
          </p:cNvPr>
          <p:cNvSpPr/>
          <p:nvPr userDrawn="1"/>
        </p:nvSpPr>
        <p:spPr>
          <a:xfrm>
            <a:off x="-842" y="857883"/>
            <a:ext cx="13021972"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Lst>
            <a:ahLst/>
            <a:cxnLst>
              <a:cxn ang="0">
                <a:pos x="connsiteX0" y="connsiteY0"/>
              </a:cxn>
              <a:cxn ang="0">
                <a:pos x="connsiteX1" y="connsiteY1"/>
              </a:cxn>
              <a:cxn ang="0">
                <a:pos x="connsiteX2" y="connsiteY2"/>
              </a:cxn>
            </a:cxnLst>
            <a:rect l="l" t="t" r="r" b="b"/>
            <a:pathLst>
              <a:path w="14570771" h="795632">
                <a:moveTo>
                  <a:pt x="14570771" y="0"/>
                </a:moveTo>
                <a:cubicBezTo>
                  <a:pt x="14570771" y="483420"/>
                  <a:pt x="14260500" y="795632"/>
                  <a:pt x="13780272" y="795632"/>
                </a:cubicBezTo>
                <a:lnTo>
                  <a:pt x="0" y="783499"/>
                </a:lnTo>
              </a:path>
            </a:pathLst>
          </a:custGeom>
          <a:noFill/>
          <a:ln w="19050" cap="flat">
            <a:solidFill>
              <a:schemeClr val="bg1">
                <a:lumMod val="75000"/>
              </a:schemeClr>
            </a:solidFill>
            <a:prstDash val="solid"/>
            <a:miter/>
          </a:ln>
        </p:spPr>
        <p:txBody>
          <a:bodyPr rtlCol="0" anchor="ctr"/>
          <a:lstStyle/>
          <a:p>
            <a:endParaRPr lang="en-US" sz="1800">
              <a:solidFill>
                <a:schemeClr val="tx1"/>
              </a:solidFill>
            </a:endParaRPr>
          </a:p>
        </p:txBody>
      </p:sp>
      <p:sp>
        <p:nvSpPr>
          <p:cNvPr id="36" name="Content Placeholder 2">
            <a:extLst>
              <a:ext uri="{FF2B5EF4-FFF2-40B4-BE49-F238E27FC236}">
                <a16:creationId xmlns:a16="http://schemas.microsoft.com/office/drawing/2014/main" id="{4CD80DF8-C114-C946-BE7D-6424442810D8}"/>
              </a:ext>
            </a:extLst>
          </p:cNvPr>
          <p:cNvSpPr>
            <a:spLocks noGrp="1"/>
          </p:cNvSpPr>
          <p:nvPr>
            <p:ph idx="1" hasCustomPrompt="1"/>
          </p:nvPr>
        </p:nvSpPr>
        <p:spPr>
          <a:xfrm>
            <a:off x="700424" y="1800224"/>
            <a:ext cx="9741720" cy="4453341"/>
          </a:xfrm>
          <a:prstGeom prst="rect">
            <a:avLst/>
          </a:prstGeom>
        </p:spPr>
        <p:txBody>
          <a:bodyPr lIns="0" tIns="0" rIns="0" bIns="0">
            <a:noAutofit/>
          </a:bodyPr>
          <a:lstStyle>
            <a:lvl1pPr marL="0" marR="0" indent="0" algn="l" defTabSz="914348" rtl="0" eaLnBrk="1" fontAlgn="auto" latinLnBrk="0" hangingPunct="1">
              <a:lnSpc>
                <a:spcPts val="1800"/>
              </a:lnSpc>
              <a:spcBef>
                <a:spcPts val="0"/>
              </a:spcBef>
              <a:spcAft>
                <a:spcPts val="600"/>
              </a:spcAft>
              <a:buClrTx/>
              <a:buSzTx/>
              <a:buFontTx/>
              <a:buNone/>
              <a:tabLst>
                <a:tab pos="8795841" algn="l"/>
              </a:tabLst>
              <a:defRPr lang="en-NZ" sz="1500" b="0" i="0">
                <a:solidFill>
                  <a:schemeClr val="tx1"/>
                </a:solidFill>
                <a:effectLst/>
                <a:latin typeface="Montserrat" pitchFamily="2" charset="77"/>
              </a:defRPr>
            </a:lvl1pPr>
          </a:lstStyle>
          <a:p>
            <a:pPr lvl="0"/>
            <a:r>
              <a:rPr lang="en-GB" dirty="0"/>
              <a:t>Content line 1</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2</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3</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4</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5</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6</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7</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8</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9</a:t>
            </a:r>
          </a:p>
          <a:p>
            <a:pPr marL="0" marR="0" lvl="0" indent="0" algn="l" defTabSz="914348" rtl="0" eaLnBrk="1" fontAlgn="auto" latinLnBrk="0" hangingPunct="1">
              <a:lnSpc>
                <a:spcPts val="1800"/>
              </a:lnSpc>
              <a:spcBef>
                <a:spcPts val="0"/>
              </a:spcBef>
              <a:spcAft>
                <a:spcPts val="600"/>
              </a:spcAft>
              <a:buClrTx/>
              <a:buSzTx/>
              <a:buFontTx/>
              <a:buNone/>
              <a:tabLst>
                <a:tab pos="8795841" algn="l"/>
              </a:tabLst>
              <a:defRPr/>
            </a:pPr>
            <a:r>
              <a:rPr lang="en-GB" dirty="0"/>
              <a:t>Content line 10</a:t>
            </a:r>
          </a:p>
          <a:p>
            <a:pPr lvl="0"/>
            <a:endParaRPr lang="en-GB" dirty="0"/>
          </a:p>
        </p:txBody>
      </p:sp>
      <p:sp>
        <p:nvSpPr>
          <p:cNvPr id="37" name="Content Placeholder 2">
            <a:extLst>
              <a:ext uri="{FF2B5EF4-FFF2-40B4-BE49-F238E27FC236}">
                <a16:creationId xmlns:a16="http://schemas.microsoft.com/office/drawing/2014/main" id="{F860F416-FBA4-1240-BB5D-9FF844D3A724}"/>
              </a:ext>
            </a:extLst>
          </p:cNvPr>
          <p:cNvSpPr>
            <a:spLocks noGrp="1"/>
          </p:cNvSpPr>
          <p:nvPr>
            <p:ph idx="10" hasCustomPrompt="1"/>
          </p:nvPr>
        </p:nvSpPr>
        <p:spPr>
          <a:xfrm>
            <a:off x="10783072" y="1800224"/>
            <a:ext cx="1957902" cy="4453341"/>
          </a:xfrm>
          <a:prstGeom prst="rect">
            <a:avLst/>
          </a:prstGeom>
        </p:spPr>
        <p:txBody>
          <a:bodyPr lIns="0" tIns="0" rIns="0" bIns="0">
            <a:noAutofit/>
          </a:bodyPr>
          <a:lstStyle>
            <a:lvl1pPr marL="0" marR="0" indent="0" algn="r" defTabSz="914348" rtl="0" eaLnBrk="1" fontAlgn="auto" latinLnBrk="0" hangingPunct="1">
              <a:lnSpc>
                <a:spcPts val="1800"/>
              </a:lnSpc>
              <a:spcBef>
                <a:spcPts val="0"/>
              </a:spcBef>
              <a:spcAft>
                <a:spcPts val="600"/>
              </a:spcAft>
              <a:buClrTx/>
              <a:buSzTx/>
              <a:buFontTx/>
              <a:buNone/>
              <a:tabLst>
                <a:tab pos="8795841" algn="l"/>
              </a:tabLst>
              <a:defRPr lang="en-NZ" sz="1500" b="0" i="0">
                <a:solidFill>
                  <a:schemeClr val="tx1"/>
                </a:solidFill>
                <a:effectLst/>
                <a:latin typeface="Montserrat" pitchFamily="2" charset="77"/>
              </a:defRPr>
            </a:lvl1pPr>
          </a:lstStyle>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a:p>
            <a:pPr lvl="0"/>
            <a:r>
              <a:rPr lang="en-GB" dirty="0"/>
              <a:t>#</a:t>
            </a:r>
          </a:p>
        </p:txBody>
      </p:sp>
    </p:spTree>
    <p:extLst>
      <p:ext uri="{BB962C8B-B14F-4D97-AF65-F5344CB8AC3E}">
        <p14:creationId xmlns:p14="http://schemas.microsoft.com/office/powerpoint/2010/main" val="1289846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Z intro page">
    <p:spTree>
      <p:nvGrpSpPr>
        <p:cNvPr id="1" name=""/>
        <p:cNvGrpSpPr/>
        <p:nvPr/>
      </p:nvGrpSpPr>
      <p:grpSpPr>
        <a:xfrm>
          <a:off x="0" y="0"/>
          <a:ext cx="0" cy="0"/>
          <a:chOff x="0" y="0"/>
          <a:chExt cx="0" cy="0"/>
        </a:xfrm>
      </p:grpSpPr>
      <p:pic>
        <p:nvPicPr>
          <p:cNvPr id="7" name="Picture Placeholder 5" descr="A picture containing blue&#10;&#10;Description automatically generated">
            <a:extLst>
              <a:ext uri="{FF2B5EF4-FFF2-40B4-BE49-F238E27FC236}">
                <a16:creationId xmlns:a16="http://schemas.microsoft.com/office/drawing/2014/main" id="{B54A9145-065A-0D49-8F6A-0B705491C4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5"/>
            <a:ext cx="13440010" cy="7559667"/>
          </a:xfrm>
          <a:prstGeom prst="rect">
            <a:avLst/>
          </a:prstGeom>
        </p:spPr>
      </p:pic>
      <p:sp>
        <p:nvSpPr>
          <p:cNvPr id="9" name="Rectangle 8">
            <a:extLst>
              <a:ext uri="{FF2B5EF4-FFF2-40B4-BE49-F238E27FC236}">
                <a16:creationId xmlns:a16="http://schemas.microsoft.com/office/drawing/2014/main" id="{7D250BB2-BAFC-1E46-81BA-7A407EB51A73}"/>
              </a:ext>
            </a:extLst>
          </p:cNvPr>
          <p:cNvSpPr/>
          <p:nvPr userDrawn="1"/>
        </p:nvSpPr>
        <p:spPr>
          <a:xfrm rot="5400000">
            <a:off x="-756282" y="756284"/>
            <a:ext cx="7559676" cy="6047115"/>
          </a:xfrm>
          <a:prstGeom prst="rect">
            <a:avLst/>
          </a:prstGeom>
          <a:gradFill>
            <a:gsLst>
              <a:gs pos="0">
                <a:schemeClr val="tx1">
                  <a:alpha val="0"/>
                </a:schemeClr>
              </a:gs>
              <a:gs pos="100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79"/>
          </a:p>
        </p:txBody>
      </p:sp>
      <p:sp>
        <p:nvSpPr>
          <p:cNvPr id="3" name="Content Placeholder 2">
            <a:extLst>
              <a:ext uri="{FF2B5EF4-FFF2-40B4-BE49-F238E27FC236}">
                <a16:creationId xmlns:a16="http://schemas.microsoft.com/office/drawing/2014/main" id="{0953C98D-6A9C-A140-B2C4-7A6A3B4A7360}"/>
              </a:ext>
            </a:extLst>
          </p:cNvPr>
          <p:cNvSpPr>
            <a:spLocks noGrp="1"/>
          </p:cNvSpPr>
          <p:nvPr>
            <p:ph idx="1" hasCustomPrompt="1"/>
          </p:nvPr>
        </p:nvSpPr>
        <p:spPr>
          <a:xfrm>
            <a:off x="700425" y="1818367"/>
            <a:ext cx="6047115" cy="899413"/>
          </a:xfrm>
          <a:prstGeom prst="rect">
            <a:avLst/>
          </a:prstGeom>
        </p:spPr>
        <p:txBody>
          <a:bodyPr lIns="0" tIns="0" rIns="0" bIns="0"/>
          <a:lstStyle>
            <a:lvl1pPr>
              <a:lnSpc>
                <a:spcPts val="1800"/>
              </a:lnSpc>
              <a:defRPr sz="1500" b="0" i="0">
                <a:solidFill>
                  <a:schemeClr val="bg1"/>
                </a:solidFill>
                <a:latin typeface="Montserrat" pitchFamily="2" charset="77"/>
              </a:defRPr>
            </a:lvl1pPr>
          </a:lstStyle>
          <a:p>
            <a:pPr lvl="0"/>
            <a:r>
              <a:rPr lang="en-GB" dirty="0"/>
              <a:t>Add in intro copy</a:t>
            </a:r>
            <a:endParaRPr lang="en-US" dirty="0"/>
          </a:p>
        </p:txBody>
      </p:sp>
      <p:sp>
        <p:nvSpPr>
          <p:cNvPr id="16" name="Text Placeholder 15">
            <a:extLst>
              <a:ext uri="{FF2B5EF4-FFF2-40B4-BE49-F238E27FC236}">
                <a16:creationId xmlns:a16="http://schemas.microsoft.com/office/drawing/2014/main" id="{8B78FBDA-BA86-3141-9778-683CDFB3002A}"/>
              </a:ext>
            </a:extLst>
          </p:cNvPr>
          <p:cNvSpPr>
            <a:spLocks noGrp="1"/>
          </p:cNvSpPr>
          <p:nvPr>
            <p:ph type="body" sz="quarter" idx="14" hasCustomPrompt="1"/>
          </p:nvPr>
        </p:nvSpPr>
        <p:spPr>
          <a:xfrm>
            <a:off x="700425" y="7019930"/>
            <a:ext cx="9478528" cy="295275"/>
          </a:xfrm>
          <a:prstGeom prst="rect">
            <a:avLst/>
          </a:prstGeom>
        </p:spPr>
        <p:txBody>
          <a:bodyPr lIns="0" tIns="0" rIns="0" bIns="0">
            <a:normAutofit/>
          </a:bodyPr>
          <a:lstStyle>
            <a:lvl1pPr>
              <a:lnSpc>
                <a:spcPts val="1000"/>
              </a:lnSpc>
              <a:defRPr sz="800" b="0" i="0">
                <a:solidFill>
                  <a:schemeClr val="bg1"/>
                </a:solidFill>
                <a:latin typeface="Montserrat" pitchFamily="2" charset="77"/>
              </a:defRPr>
            </a:lvl1pPr>
          </a:lstStyle>
          <a:p>
            <a:pPr lvl="0"/>
            <a:r>
              <a:rPr lang="en-GB" dirty="0"/>
              <a:t>Source: lorem ipsum</a:t>
            </a:r>
            <a:endParaRPr lang="en-US" dirty="0"/>
          </a:p>
        </p:txBody>
      </p:sp>
      <p:sp>
        <p:nvSpPr>
          <p:cNvPr id="5" name="Text Placeholder 4">
            <a:extLst>
              <a:ext uri="{FF2B5EF4-FFF2-40B4-BE49-F238E27FC236}">
                <a16:creationId xmlns:a16="http://schemas.microsoft.com/office/drawing/2014/main" id="{A7A5B10D-E822-F44A-8CFF-1BB1C99BC523}"/>
              </a:ext>
            </a:extLst>
          </p:cNvPr>
          <p:cNvSpPr>
            <a:spLocks noGrp="1"/>
          </p:cNvSpPr>
          <p:nvPr>
            <p:ph type="body" sz="quarter" idx="16" hasCustomPrompt="1"/>
          </p:nvPr>
        </p:nvSpPr>
        <p:spPr>
          <a:xfrm>
            <a:off x="700427" y="2855000"/>
            <a:ext cx="6046402" cy="3746500"/>
          </a:xfrm>
          <a:prstGeom prst="rect">
            <a:avLst/>
          </a:prstGeom>
        </p:spPr>
        <p:txBody>
          <a:bodyPr lIns="0" tIns="0" rIns="0" bIns="0">
            <a:normAutofit/>
          </a:bodyPr>
          <a:lstStyle>
            <a:lvl1pPr>
              <a:lnSpc>
                <a:spcPts val="1300"/>
              </a:lnSpc>
              <a:spcBef>
                <a:spcPts val="0"/>
              </a:spcBef>
              <a:spcAft>
                <a:spcPts val="600"/>
              </a:spcAft>
              <a:defRPr sz="1000" b="0" i="0">
                <a:solidFill>
                  <a:schemeClr val="bg1"/>
                </a:solidFill>
                <a:latin typeface="Montserrat" pitchFamily="2" charset="77"/>
              </a:defRPr>
            </a:lvl1pPr>
            <a:lvl2pPr>
              <a:lnSpc>
                <a:spcPts val="1300"/>
              </a:lnSpc>
              <a:spcBef>
                <a:spcPts val="0"/>
              </a:spcBef>
              <a:spcAft>
                <a:spcPts val="600"/>
              </a:spcAft>
              <a:defRPr sz="1100">
                <a:solidFill>
                  <a:schemeClr val="bg1"/>
                </a:solidFill>
              </a:defRPr>
            </a:lvl2pPr>
            <a:lvl3pPr>
              <a:lnSpc>
                <a:spcPts val="1300"/>
              </a:lnSpc>
              <a:spcBef>
                <a:spcPts val="0"/>
              </a:spcBef>
              <a:spcAft>
                <a:spcPts val="600"/>
              </a:spcAft>
              <a:defRPr sz="1100">
                <a:solidFill>
                  <a:schemeClr val="bg1"/>
                </a:solidFill>
              </a:defRPr>
            </a:lvl3pPr>
            <a:lvl4pPr>
              <a:lnSpc>
                <a:spcPts val="1300"/>
              </a:lnSpc>
              <a:spcBef>
                <a:spcPts val="0"/>
              </a:spcBef>
              <a:spcAft>
                <a:spcPts val="600"/>
              </a:spcAft>
              <a:defRPr sz="1100">
                <a:solidFill>
                  <a:schemeClr val="bg1"/>
                </a:solidFill>
              </a:defRPr>
            </a:lvl4pPr>
            <a:lvl5pPr>
              <a:lnSpc>
                <a:spcPts val="1300"/>
              </a:lnSpc>
              <a:spcBef>
                <a:spcPts val="0"/>
              </a:spcBef>
              <a:spcAft>
                <a:spcPts val="600"/>
              </a:spcAft>
              <a:defRPr sz="1100">
                <a:solidFill>
                  <a:schemeClr val="bg1"/>
                </a:solidFill>
              </a:defRPr>
            </a:lvl5pPr>
          </a:lstStyle>
          <a:p>
            <a:pPr lvl="0"/>
            <a:r>
              <a:rPr lang="en-GB" dirty="0"/>
              <a:t>Add in body copy</a:t>
            </a:r>
            <a:endParaRPr lang="en-US" dirty="0"/>
          </a:p>
        </p:txBody>
      </p:sp>
      <p:sp>
        <p:nvSpPr>
          <p:cNvPr id="10" name="TextBox 9">
            <a:extLst>
              <a:ext uri="{FF2B5EF4-FFF2-40B4-BE49-F238E27FC236}">
                <a16:creationId xmlns:a16="http://schemas.microsoft.com/office/drawing/2014/main" id="{0A8D619D-D0F3-8C42-AACB-A2ADC971CD2D}"/>
              </a:ext>
            </a:extLst>
          </p:cNvPr>
          <p:cNvSpPr txBox="1"/>
          <p:nvPr userDrawn="1"/>
        </p:nvSpPr>
        <p:spPr>
          <a:xfrm>
            <a:off x="11003039" y="7019930"/>
            <a:ext cx="1736313" cy="295275"/>
          </a:xfrm>
          <a:prstGeom prst="rect">
            <a:avLst/>
          </a:prstGeom>
          <a:noFill/>
        </p:spPr>
        <p:txBody>
          <a:bodyPr wrap="square" lIns="0" tIns="0" rIns="0" bIns="0" rtlCol="0">
            <a:noAutofit/>
          </a:bodyPr>
          <a:lstStyle/>
          <a:p>
            <a:pPr algn="r"/>
            <a:fld id="{6D251E2F-AFA0-7C40-BE87-5CC530577159}" type="slidenum">
              <a:rPr lang="en-US" sz="800" smtClean="0">
                <a:solidFill>
                  <a:schemeClr val="bg1"/>
                </a:solidFill>
                <a:latin typeface="Montserrat" pitchFamily="2" charset="77"/>
              </a:rPr>
              <a:pPr algn="r"/>
              <a:t>‹#›</a:t>
            </a:fld>
            <a:endParaRPr lang="en-US" sz="800" dirty="0">
              <a:solidFill>
                <a:schemeClr val="bg1"/>
              </a:solidFill>
              <a:latin typeface="Montserrat" pitchFamily="2" charset="77"/>
            </a:endParaRPr>
          </a:p>
        </p:txBody>
      </p:sp>
      <p:sp>
        <p:nvSpPr>
          <p:cNvPr id="11" name="Graphic 6">
            <a:extLst>
              <a:ext uri="{FF2B5EF4-FFF2-40B4-BE49-F238E27FC236}">
                <a16:creationId xmlns:a16="http://schemas.microsoft.com/office/drawing/2014/main" id="{57CE4FF5-CD40-FA44-B357-8D437A6A9AFF}"/>
              </a:ext>
            </a:extLst>
          </p:cNvPr>
          <p:cNvSpPr/>
          <p:nvPr userDrawn="1"/>
        </p:nvSpPr>
        <p:spPr>
          <a:xfrm>
            <a:off x="8356" y="869781"/>
            <a:ext cx="6999036"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 name="connsiteX0" fmla="*/ 4600742 w 4600742"/>
              <a:gd name="connsiteY0" fmla="*/ 0 h 795632"/>
              <a:gd name="connsiteX1" fmla="*/ 3810243 w 4600742"/>
              <a:gd name="connsiteY1" fmla="*/ 795632 h 795632"/>
              <a:gd name="connsiteX2" fmla="*/ 0 w 4600742"/>
              <a:gd name="connsiteY2" fmla="*/ 793788 h 795632"/>
              <a:gd name="connsiteX0" fmla="*/ 7831483 w 7831483"/>
              <a:gd name="connsiteY0" fmla="*/ 0 h 795632"/>
              <a:gd name="connsiteX1" fmla="*/ 7040984 w 7831483"/>
              <a:gd name="connsiteY1" fmla="*/ 795632 h 795632"/>
              <a:gd name="connsiteX2" fmla="*/ 0 w 7831483"/>
              <a:gd name="connsiteY2" fmla="*/ 793788 h 795632"/>
            </a:gdLst>
            <a:ahLst/>
            <a:cxnLst>
              <a:cxn ang="0">
                <a:pos x="connsiteX0" y="connsiteY0"/>
              </a:cxn>
              <a:cxn ang="0">
                <a:pos x="connsiteX1" y="connsiteY1"/>
              </a:cxn>
              <a:cxn ang="0">
                <a:pos x="connsiteX2" y="connsiteY2"/>
              </a:cxn>
            </a:cxnLst>
            <a:rect l="l" t="t" r="r" b="b"/>
            <a:pathLst>
              <a:path w="7831483" h="795632">
                <a:moveTo>
                  <a:pt x="7831483" y="0"/>
                </a:moveTo>
                <a:cubicBezTo>
                  <a:pt x="7831483" y="483420"/>
                  <a:pt x="7521212" y="795632"/>
                  <a:pt x="7040984" y="795632"/>
                </a:cubicBezTo>
                <a:lnTo>
                  <a:pt x="0" y="793788"/>
                </a:lnTo>
              </a:path>
            </a:pathLst>
          </a:custGeom>
          <a:noFill/>
          <a:ln w="19050" cap="flat">
            <a:solidFill>
              <a:schemeClr val="bg1"/>
            </a:solidFill>
            <a:prstDash val="solid"/>
            <a:miter/>
          </a:ln>
        </p:spPr>
        <p:txBody>
          <a:bodyPr rtlCol="0" anchor="ctr"/>
          <a:lstStyle/>
          <a:p>
            <a:endParaRPr lang="en-US" sz="1800">
              <a:solidFill>
                <a:schemeClr val="bg1"/>
              </a:solidFill>
            </a:endParaRPr>
          </a:p>
        </p:txBody>
      </p:sp>
      <p:sp>
        <p:nvSpPr>
          <p:cNvPr id="13" name="Title 1">
            <a:extLst>
              <a:ext uri="{FF2B5EF4-FFF2-40B4-BE49-F238E27FC236}">
                <a16:creationId xmlns:a16="http://schemas.microsoft.com/office/drawing/2014/main" id="{EF351E9E-20D4-DD47-BB7C-DCFDE57EF54C}"/>
              </a:ext>
            </a:extLst>
          </p:cNvPr>
          <p:cNvSpPr>
            <a:spLocks noGrp="1"/>
          </p:cNvSpPr>
          <p:nvPr>
            <p:ph type="title" hasCustomPrompt="1"/>
          </p:nvPr>
        </p:nvSpPr>
        <p:spPr>
          <a:xfrm>
            <a:off x="700426" y="539750"/>
            <a:ext cx="6046404" cy="659734"/>
          </a:xfrm>
          <a:prstGeom prst="rect">
            <a:avLst/>
          </a:prstGeom>
        </p:spPr>
        <p:txBody>
          <a:bodyPr lIns="0" tIns="0" rIns="0" bIns="0" anchor="b" anchorCtr="0">
            <a:noAutofit/>
          </a:bodyPr>
          <a:lstStyle>
            <a:lvl1pPr>
              <a:defRPr b="1" i="0">
                <a:solidFill>
                  <a:schemeClr val="bg1"/>
                </a:solidFill>
                <a:latin typeface="Montserrat" pitchFamily="2" charset="77"/>
              </a:defRPr>
            </a:lvl1pPr>
          </a:lstStyle>
          <a:p>
            <a:r>
              <a:rPr lang="en-GB" dirty="0"/>
              <a:t>New Zealand generic </a:t>
            </a:r>
            <a:br>
              <a:rPr lang="en-GB" dirty="0"/>
            </a:br>
            <a:r>
              <a:rPr lang="en-GB" dirty="0"/>
              <a:t>information to go here</a:t>
            </a:r>
            <a:endParaRPr lang="en-US" dirty="0"/>
          </a:p>
        </p:txBody>
      </p:sp>
    </p:spTree>
    <p:extLst>
      <p:ext uri="{BB962C8B-B14F-4D97-AF65-F5344CB8AC3E}">
        <p14:creationId xmlns:p14="http://schemas.microsoft.com/office/powerpoint/2010/main" val="9946343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ro with image_dark">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DD9ED7B-32D8-784D-9A23-6921CCADE1C5}"/>
              </a:ext>
            </a:extLst>
          </p:cNvPr>
          <p:cNvSpPr/>
          <p:nvPr userDrawn="1"/>
        </p:nvSpPr>
        <p:spPr>
          <a:xfrm>
            <a:off x="4480005" y="4"/>
            <a:ext cx="8959772" cy="7559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p>
        </p:txBody>
      </p:sp>
      <p:sp>
        <p:nvSpPr>
          <p:cNvPr id="8" name="Picture Placeholder 7">
            <a:extLst>
              <a:ext uri="{FF2B5EF4-FFF2-40B4-BE49-F238E27FC236}">
                <a16:creationId xmlns:a16="http://schemas.microsoft.com/office/drawing/2014/main" id="{A8AFCF89-6F85-C24A-A6AD-03ADAC148A8B}"/>
              </a:ext>
            </a:extLst>
          </p:cNvPr>
          <p:cNvSpPr>
            <a:spLocks noGrp="1"/>
          </p:cNvSpPr>
          <p:nvPr>
            <p:ph type="pic" sz="quarter" idx="17" hasCustomPrompt="1"/>
          </p:nvPr>
        </p:nvSpPr>
        <p:spPr>
          <a:xfrm>
            <a:off x="0" y="4"/>
            <a:ext cx="4480003" cy="7559675"/>
          </a:xfrm>
          <a:prstGeom prst="rect">
            <a:avLst/>
          </a:prstGeom>
          <a:noFill/>
        </p:spPr>
        <p:txBody>
          <a:bodyPr lIns="0" tIns="0" rIns="0" bIns="0" anchor="ctr" anchorCtr="0"/>
          <a:lstStyle>
            <a:lvl1pPr algn="ctr">
              <a:spcAft>
                <a:spcPts val="0"/>
              </a:spcAft>
              <a:defRPr b="1" i="0">
                <a:solidFill>
                  <a:schemeClr val="bg1">
                    <a:lumMod val="65000"/>
                  </a:schemeClr>
                </a:solidFill>
                <a:latin typeface="Montserrat" pitchFamily="2" charset="77"/>
                <a:cs typeface="Gotham Bold" pitchFamily="2" charset="0"/>
              </a:defRPr>
            </a:lvl1pPr>
          </a:lstStyle>
          <a:p>
            <a:r>
              <a:rPr lang="en-US" dirty="0"/>
              <a:t>CLICK TO </a:t>
            </a:r>
            <a:br>
              <a:rPr lang="en-US" dirty="0"/>
            </a:br>
            <a:r>
              <a:rPr lang="en-US" dirty="0"/>
              <a:t>INSERT YOUR IMAGE</a:t>
            </a:r>
          </a:p>
        </p:txBody>
      </p:sp>
      <p:sp>
        <p:nvSpPr>
          <p:cNvPr id="16" name="TextBox 15">
            <a:extLst>
              <a:ext uri="{FF2B5EF4-FFF2-40B4-BE49-F238E27FC236}">
                <a16:creationId xmlns:a16="http://schemas.microsoft.com/office/drawing/2014/main" id="{47A87378-AE7E-834A-8976-266DD4BA1BED}"/>
              </a:ext>
            </a:extLst>
          </p:cNvPr>
          <p:cNvSpPr txBox="1"/>
          <p:nvPr userDrawn="1"/>
        </p:nvSpPr>
        <p:spPr>
          <a:xfrm>
            <a:off x="11003039" y="7019930"/>
            <a:ext cx="1736313" cy="295275"/>
          </a:xfrm>
          <a:prstGeom prst="rect">
            <a:avLst/>
          </a:prstGeom>
          <a:noFill/>
        </p:spPr>
        <p:txBody>
          <a:bodyPr wrap="square" lIns="0" tIns="0" rIns="0" bIns="0" rtlCol="0">
            <a:noAutofit/>
          </a:bodyPr>
          <a:lstStyle/>
          <a:p>
            <a:pPr algn="r"/>
            <a:fld id="{6D251E2F-AFA0-7C40-BE87-5CC530577159}" type="slidenum">
              <a:rPr lang="en-US" sz="800" smtClean="0">
                <a:solidFill>
                  <a:schemeClr val="bg1"/>
                </a:solidFill>
                <a:latin typeface="Montserrat" pitchFamily="2" charset="77"/>
              </a:rPr>
              <a:pPr algn="r"/>
              <a:t>‹#›</a:t>
            </a:fld>
            <a:endParaRPr lang="en-US" sz="800" dirty="0">
              <a:solidFill>
                <a:schemeClr val="bg1"/>
              </a:solidFill>
              <a:latin typeface="Montserrat" pitchFamily="2" charset="77"/>
            </a:endParaRPr>
          </a:p>
        </p:txBody>
      </p:sp>
      <p:sp>
        <p:nvSpPr>
          <p:cNvPr id="20" name="Graphic 6">
            <a:extLst>
              <a:ext uri="{FF2B5EF4-FFF2-40B4-BE49-F238E27FC236}">
                <a16:creationId xmlns:a16="http://schemas.microsoft.com/office/drawing/2014/main" id="{70F99717-85A0-1F4E-BBF5-2E4B353F4B01}"/>
              </a:ext>
            </a:extLst>
          </p:cNvPr>
          <p:cNvSpPr/>
          <p:nvPr userDrawn="1"/>
        </p:nvSpPr>
        <p:spPr>
          <a:xfrm>
            <a:off x="4489225" y="857883"/>
            <a:ext cx="8531907"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 name="connsiteX0" fmla="*/ 14570771 w 14570771"/>
              <a:gd name="connsiteY0" fmla="*/ 0 h 795632"/>
              <a:gd name="connsiteX1" fmla="*/ 13780272 w 14570771"/>
              <a:gd name="connsiteY1" fmla="*/ 795632 h 795632"/>
              <a:gd name="connsiteX2" fmla="*/ 4988865 w 14570771"/>
              <a:gd name="connsiteY2" fmla="*/ 784072 h 795632"/>
              <a:gd name="connsiteX3" fmla="*/ 0 w 14570771"/>
              <a:gd name="connsiteY3" fmla="*/ 783499 h 795632"/>
              <a:gd name="connsiteX0" fmla="*/ 9581906 w 9581906"/>
              <a:gd name="connsiteY0" fmla="*/ 0 h 795632"/>
              <a:gd name="connsiteX1" fmla="*/ 8791407 w 9581906"/>
              <a:gd name="connsiteY1" fmla="*/ 795632 h 795632"/>
              <a:gd name="connsiteX2" fmla="*/ 0 w 9581906"/>
              <a:gd name="connsiteY2" fmla="*/ 784072 h 795632"/>
              <a:gd name="connsiteX0" fmla="*/ 9546670 w 9546670"/>
              <a:gd name="connsiteY0" fmla="*/ 0 h 795632"/>
              <a:gd name="connsiteX1" fmla="*/ 8756171 w 9546670"/>
              <a:gd name="connsiteY1" fmla="*/ 795632 h 795632"/>
              <a:gd name="connsiteX2" fmla="*/ 0 w 9546670"/>
              <a:gd name="connsiteY2" fmla="*/ 784072 h 795632"/>
            </a:gdLst>
            <a:ahLst/>
            <a:cxnLst>
              <a:cxn ang="0">
                <a:pos x="connsiteX0" y="connsiteY0"/>
              </a:cxn>
              <a:cxn ang="0">
                <a:pos x="connsiteX1" y="connsiteY1"/>
              </a:cxn>
              <a:cxn ang="0">
                <a:pos x="connsiteX2" y="connsiteY2"/>
              </a:cxn>
            </a:cxnLst>
            <a:rect l="l" t="t" r="r" b="b"/>
            <a:pathLst>
              <a:path w="9546670" h="795632">
                <a:moveTo>
                  <a:pt x="9546670" y="0"/>
                </a:moveTo>
                <a:cubicBezTo>
                  <a:pt x="9546670" y="483420"/>
                  <a:pt x="9236399" y="795632"/>
                  <a:pt x="8756171" y="795632"/>
                </a:cubicBezTo>
                <a:lnTo>
                  <a:pt x="0" y="784072"/>
                </a:lnTo>
              </a:path>
            </a:pathLst>
          </a:custGeom>
          <a:noFill/>
          <a:ln w="19050" cap="flat">
            <a:solidFill>
              <a:schemeClr val="bg1">
                <a:lumMod val="75000"/>
              </a:schemeClr>
            </a:solidFill>
            <a:prstDash val="solid"/>
            <a:miter/>
          </a:ln>
        </p:spPr>
        <p:txBody>
          <a:bodyPr rtlCol="0" anchor="ctr"/>
          <a:lstStyle/>
          <a:p>
            <a:endParaRPr lang="en-US" sz="1800"/>
          </a:p>
        </p:txBody>
      </p:sp>
      <p:sp>
        <p:nvSpPr>
          <p:cNvPr id="21" name="Title 1">
            <a:extLst>
              <a:ext uri="{FF2B5EF4-FFF2-40B4-BE49-F238E27FC236}">
                <a16:creationId xmlns:a16="http://schemas.microsoft.com/office/drawing/2014/main" id="{2F36D1A6-B3C7-AC46-B564-0CF02B10C14F}"/>
              </a:ext>
            </a:extLst>
          </p:cNvPr>
          <p:cNvSpPr>
            <a:spLocks noGrp="1"/>
          </p:cNvSpPr>
          <p:nvPr>
            <p:ph type="title" hasCustomPrompt="1"/>
          </p:nvPr>
        </p:nvSpPr>
        <p:spPr>
          <a:xfrm>
            <a:off x="5173564" y="552544"/>
            <a:ext cx="7565449" cy="659734"/>
          </a:xfrm>
          <a:prstGeom prst="rect">
            <a:avLst/>
          </a:prstGeom>
        </p:spPr>
        <p:txBody>
          <a:bodyPr lIns="0" tIns="0" rIns="0" bIns="0" anchor="b" anchorCtr="0">
            <a:noAutofit/>
          </a:bodyPr>
          <a:lstStyle>
            <a:lvl1pPr>
              <a:defRPr b="1" i="0">
                <a:solidFill>
                  <a:schemeClr val="bg1"/>
                </a:solidFill>
                <a:latin typeface="Montserrat" pitchFamily="2" charset="77"/>
              </a:defRPr>
            </a:lvl1pPr>
          </a:lstStyle>
          <a:p>
            <a:r>
              <a:rPr lang="en-GB" dirty="0"/>
              <a:t>Introduction</a:t>
            </a:r>
            <a:endParaRPr lang="en-US" dirty="0"/>
          </a:p>
        </p:txBody>
      </p:sp>
      <p:sp>
        <p:nvSpPr>
          <p:cNvPr id="17" name="Content Placeholder 2">
            <a:extLst>
              <a:ext uri="{FF2B5EF4-FFF2-40B4-BE49-F238E27FC236}">
                <a16:creationId xmlns:a16="http://schemas.microsoft.com/office/drawing/2014/main" id="{22539A51-E333-D44B-8AD1-B96DF59BA234}"/>
              </a:ext>
            </a:extLst>
          </p:cNvPr>
          <p:cNvSpPr>
            <a:spLocks noGrp="1"/>
          </p:cNvSpPr>
          <p:nvPr>
            <p:ph idx="1" hasCustomPrompt="1"/>
          </p:nvPr>
        </p:nvSpPr>
        <p:spPr>
          <a:xfrm>
            <a:off x="5173563" y="1809103"/>
            <a:ext cx="7565450" cy="933768"/>
          </a:xfrm>
          <a:prstGeom prst="rect">
            <a:avLst/>
          </a:prstGeom>
        </p:spPr>
        <p:txBody>
          <a:bodyPr lIns="0" tIns="0" rIns="0" bIns="0">
            <a:noAutofit/>
          </a:bodyPr>
          <a:lstStyle>
            <a:lvl1pPr>
              <a:lnSpc>
                <a:spcPts val="1800"/>
              </a:lnSpc>
              <a:spcAft>
                <a:spcPts val="600"/>
              </a:spcAft>
              <a:defRPr sz="1500" b="0" i="0">
                <a:solidFill>
                  <a:schemeClr val="bg1"/>
                </a:solidFill>
                <a:latin typeface="Montserrat" pitchFamily="2" charset="77"/>
              </a:defRPr>
            </a:lvl1pPr>
          </a:lstStyle>
          <a:p>
            <a:pPr lvl="0"/>
            <a:r>
              <a:rPr lang="en-GB" dirty="0"/>
              <a:t>Intro paragraph</a:t>
            </a:r>
          </a:p>
        </p:txBody>
      </p:sp>
      <p:sp>
        <p:nvSpPr>
          <p:cNvPr id="22" name="Text Placeholder 18">
            <a:extLst>
              <a:ext uri="{FF2B5EF4-FFF2-40B4-BE49-F238E27FC236}">
                <a16:creationId xmlns:a16="http://schemas.microsoft.com/office/drawing/2014/main" id="{28410938-A072-A44C-93C8-D5CD72BFDCE6}"/>
              </a:ext>
            </a:extLst>
          </p:cNvPr>
          <p:cNvSpPr>
            <a:spLocks noGrp="1"/>
          </p:cNvSpPr>
          <p:nvPr>
            <p:ph type="body" sz="quarter" idx="16" hasCustomPrompt="1"/>
          </p:nvPr>
        </p:nvSpPr>
        <p:spPr>
          <a:xfrm>
            <a:off x="5173564" y="2853361"/>
            <a:ext cx="7565449" cy="3653790"/>
          </a:xfrm>
          <a:prstGeom prst="rect">
            <a:avLst/>
          </a:prstGeom>
        </p:spPr>
        <p:txBody>
          <a:bodyPr lIns="0" tIns="0" rIns="0" bIns="0">
            <a:noAutofit/>
          </a:bodyPr>
          <a:lstStyle>
            <a:lvl1pPr>
              <a:lnSpc>
                <a:spcPts val="1300"/>
              </a:lnSpc>
              <a:spcBef>
                <a:spcPts val="0"/>
              </a:spcBef>
              <a:spcAft>
                <a:spcPts val="600"/>
              </a:spcAft>
              <a:defRPr sz="1000" b="0" i="0">
                <a:solidFill>
                  <a:schemeClr val="bg1"/>
                </a:solidFill>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Tree>
    <p:extLst>
      <p:ext uri="{BB962C8B-B14F-4D97-AF65-F5344CB8AC3E}">
        <p14:creationId xmlns:p14="http://schemas.microsoft.com/office/powerpoint/2010/main" val="12054000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port intro_Light bkgd with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8AFCF89-6F85-C24A-A6AD-03ADAC148A8B}"/>
              </a:ext>
            </a:extLst>
          </p:cNvPr>
          <p:cNvSpPr>
            <a:spLocks noGrp="1"/>
          </p:cNvSpPr>
          <p:nvPr>
            <p:ph type="pic" sz="quarter" idx="17" hasCustomPrompt="1"/>
          </p:nvPr>
        </p:nvSpPr>
        <p:spPr>
          <a:xfrm>
            <a:off x="0" y="4"/>
            <a:ext cx="4480003" cy="7559675"/>
          </a:xfrm>
          <a:prstGeom prst="rect">
            <a:avLst/>
          </a:prstGeom>
          <a:noFill/>
        </p:spPr>
        <p:txBody>
          <a:bodyPr lIns="0" tIns="0" rIns="0" bIns="0" anchor="ctr" anchorCtr="0"/>
          <a:lstStyle>
            <a:lvl1pPr algn="ctr">
              <a:spcAft>
                <a:spcPts val="0"/>
              </a:spcAft>
              <a:defRPr b="1" i="0">
                <a:solidFill>
                  <a:schemeClr val="bg1">
                    <a:lumMod val="65000"/>
                  </a:schemeClr>
                </a:solidFill>
                <a:latin typeface="Montserrat" pitchFamily="2" charset="77"/>
                <a:cs typeface="Gotham Bold" pitchFamily="2" charset="0"/>
              </a:defRPr>
            </a:lvl1pPr>
          </a:lstStyle>
          <a:p>
            <a:r>
              <a:rPr lang="en-US" dirty="0"/>
              <a:t>CLICK TO </a:t>
            </a:r>
            <a:br>
              <a:rPr lang="en-US" dirty="0"/>
            </a:br>
            <a:r>
              <a:rPr lang="en-US" dirty="0"/>
              <a:t>INSERT YOUR IMAGE</a:t>
            </a:r>
          </a:p>
        </p:txBody>
      </p:sp>
      <p:sp>
        <p:nvSpPr>
          <p:cNvPr id="16" name="Graphic 6">
            <a:extLst>
              <a:ext uri="{FF2B5EF4-FFF2-40B4-BE49-F238E27FC236}">
                <a16:creationId xmlns:a16="http://schemas.microsoft.com/office/drawing/2014/main" id="{B3A2CCD1-9062-3F4E-83C2-ED1298BE8D2A}"/>
              </a:ext>
            </a:extLst>
          </p:cNvPr>
          <p:cNvSpPr/>
          <p:nvPr userDrawn="1"/>
        </p:nvSpPr>
        <p:spPr>
          <a:xfrm>
            <a:off x="4489225" y="857883"/>
            <a:ext cx="8531907"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 name="connsiteX0" fmla="*/ 14570771 w 14570771"/>
              <a:gd name="connsiteY0" fmla="*/ 0 h 795632"/>
              <a:gd name="connsiteX1" fmla="*/ 13780272 w 14570771"/>
              <a:gd name="connsiteY1" fmla="*/ 795632 h 795632"/>
              <a:gd name="connsiteX2" fmla="*/ 4988865 w 14570771"/>
              <a:gd name="connsiteY2" fmla="*/ 784072 h 795632"/>
              <a:gd name="connsiteX3" fmla="*/ 0 w 14570771"/>
              <a:gd name="connsiteY3" fmla="*/ 783499 h 795632"/>
              <a:gd name="connsiteX0" fmla="*/ 9581906 w 9581906"/>
              <a:gd name="connsiteY0" fmla="*/ 0 h 795632"/>
              <a:gd name="connsiteX1" fmla="*/ 8791407 w 9581906"/>
              <a:gd name="connsiteY1" fmla="*/ 795632 h 795632"/>
              <a:gd name="connsiteX2" fmla="*/ 0 w 9581906"/>
              <a:gd name="connsiteY2" fmla="*/ 784072 h 795632"/>
              <a:gd name="connsiteX0" fmla="*/ 9546670 w 9546670"/>
              <a:gd name="connsiteY0" fmla="*/ 0 h 795632"/>
              <a:gd name="connsiteX1" fmla="*/ 8756171 w 9546670"/>
              <a:gd name="connsiteY1" fmla="*/ 795632 h 795632"/>
              <a:gd name="connsiteX2" fmla="*/ 0 w 9546670"/>
              <a:gd name="connsiteY2" fmla="*/ 784072 h 795632"/>
            </a:gdLst>
            <a:ahLst/>
            <a:cxnLst>
              <a:cxn ang="0">
                <a:pos x="connsiteX0" y="connsiteY0"/>
              </a:cxn>
              <a:cxn ang="0">
                <a:pos x="connsiteX1" y="connsiteY1"/>
              </a:cxn>
              <a:cxn ang="0">
                <a:pos x="connsiteX2" y="connsiteY2"/>
              </a:cxn>
            </a:cxnLst>
            <a:rect l="l" t="t" r="r" b="b"/>
            <a:pathLst>
              <a:path w="9546670" h="795632">
                <a:moveTo>
                  <a:pt x="9546670" y="0"/>
                </a:moveTo>
                <a:cubicBezTo>
                  <a:pt x="9546670" y="483420"/>
                  <a:pt x="9236399" y="795632"/>
                  <a:pt x="8756171" y="795632"/>
                </a:cubicBezTo>
                <a:lnTo>
                  <a:pt x="0" y="784072"/>
                </a:lnTo>
              </a:path>
            </a:pathLst>
          </a:custGeom>
          <a:noFill/>
          <a:ln w="19050" cap="flat">
            <a:solidFill>
              <a:schemeClr val="bg1">
                <a:lumMod val="75000"/>
              </a:schemeClr>
            </a:solidFill>
            <a:prstDash val="solid"/>
            <a:miter/>
          </a:ln>
        </p:spPr>
        <p:txBody>
          <a:bodyPr rtlCol="0" anchor="ctr"/>
          <a:lstStyle/>
          <a:p>
            <a:endParaRPr lang="en-US" sz="1800">
              <a:solidFill>
                <a:schemeClr val="tx1"/>
              </a:solidFill>
            </a:endParaRPr>
          </a:p>
        </p:txBody>
      </p:sp>
      <p:sp>
        <p:nvSpPr>
          <p:cNvPr id="17" name="Title 1">
            <a:extLst>
              <a:ext uri="{FF2B5EF4-FFF2-40B4-BE49-F238E27FC236}">
                <a16:creationId xmlns:a16="http://schemas.microsoft.com/office/drawing/2014/main" id="{0EF12706-813B-1943-B45B-0C575959B5E9}"/>
              </a:ext>
            </a:extLst>
          </p:cNvPr>
          <p:cNvSpPr>
            <a:spLocks noGrp="1"/>
          </p:cNvSpPr>
          <p:nvPr>
            <p:ph type="title" hasCustomPrompt="1"/>
          </p:nvPr>
        </p:nvSpPr>
        <p:spPr>
          <a:xfrm>
            <a:off x="5173564" y="539750"/>
            <a:ext cx="7565449" cy="659734"/>
          </a:xfrm>
          <a:prstGeom prst="rect">
            <a:avLst/>
          </a:prstGeom>
        </p:spPr>
        <p:txBody>
          <a:bodyPr lIns="0" tIns="0" rIns="0" bIns="0" anchor="b" anchorCtr="0">
            <a:noAutofit/>
          </a:bodyPr>
          <a:lstStyle>
            <a:lvl1pPr>
              <a:defRPr b="1" i="0">
                <a:solidFill>
                  <a:schemeClr val="tx1"/>
                </a:solidFill>
                <a:latin typeface="Montserrat" pitchFamily="2" charset="77"/>
              </a:defRPr>
            </a:lvl1pPr>
          </a:lstStyle>
          <a:p>
            <a:r>
              <a:rPr lang="en-GB" dirty="0"/>
              <a:t>Introduction to this report</a:t>
            </a:r>
            <a:endParaRPr lang="en-US" dirty="0"/>
          </a:p>
        </p:txBody>
      </p:sp>
      <p:sp>
        <p:nvSpPr>
          <p:cNvPr id="13" name="Content Placeholder 2">
            <a:extLst>
              <a:ext uri="{FF2B5EF4-FFF2-40B4-BE49-F238E27FC236}">
                <a16:creationId xmlns:a16="http://schemas.microsoft.com/office/drawing/2014/main" id="{381CCB54-B02B-6B4B-BABA-F3844BEB04DB}"/>
              </a:ext>
            </a:extLst>
          </p:cNvPr>
          <p:cNvSpPr>
            <a:spLocks noGrp="1"/>
          </p:cNvSpPr>
          <p:nvPr>
            <p:ph idx="1" hasCustomPrompt="1"/>
          </p:nvPr>
        </p:nvSpPr>
        <p:spPr>
          <a:xfrm>
            <a:off x="5173563" y="1809103"/>
            <a:ext cx="7565450" cy="933768"/>
          </a:xfrm>
          <a:prstGeom prst="rect">
            <a:avLst/>
          </a:prstGeom>
        </p:spPr>
        <p:txBody>
          <a:bodyPr lIns="0" tIns="0" rIns="0" bIns="0">
            <a:noAutofit/>
          </a:bodyPr>
          <a:lstStyle>
            <a:lvl1pPr>
              <a:lnSpc>
                <a:spcPts val="1800"/>
              </a:lnSpc>
              <a:spcAft>
                <a:spcPts val="600"/>
              </a:spcAft>
              <a:defRPr sz="1500" b="0" i="0">
                <a:solidFill>
                  <a:schemeClr val="tx1"/>
                </a:solidFill>
                <a:latin typeface="Montserrat" pitchFamily="2" charset="77"/>
              </a:defRPr>
            </a:lvl1pPr>
          </a:lstStyle>
          <a:p>
            <a:pPr lvl="0"/>
            <a:r>
              <a:rPr lang="en-GB" dirty="0"/>
              <a:t>Intro paragraph</a:t>
            </a:r>
          </a:p>
        </p:txBody>
      </p:sp>
      <p:sp>
        <p:nvSpPr>
          <p:cNvPr id="14" name="Text Placeholder 18">
            <a:extLst>
              <a:ext uri="{FF2B5EF4-FFF2-40B4-BE49-F238E27FC236}">
                <a16:creationId xmlns:a16="http://schemas.microsoft.com/office/drawing/2014/main" id="{F3DA55A5-B372-1E4A-9DDF-F92784EEC2C6}"/>
              </a:ext>
            </a:extLst>
          </p:cNvPr>
          <p:cNvSpPr>
            <a:spLocks noGrp="1"/>
          </p:cNvSpPr>
          <p:nvPr>
            <p:ph type="body" sz="quarter" idx="16" hasCustomPrompt="1"/>
          </p:nvPr>
        </p:nvSpPr>
        <p:spPr>
          <a:xfrm>
            <a:off x="5173564" y="2853361"/>
            <a:ext cx="7565449" cy="3653790"/>
          </a:xfrm>
          <a:prstGeom prst="rect">
            <a:avLst/>
          </a:prstGeom>
        </p:spPr>
        <p:txBody>
          <a:bodyPr lIns="0" tIns="0" rIns="0" bIns="0">
            <a:noAutofit/>
          </a:bodyPr>
          <a:lstStyle>
            <a:lvl1pPr>
              <a:lnSpc>
                <a:spcPts val="1300"/>
              </a:lnSpc>
              <a:spcBef>
                <a:spcPts val="0"/>
              </a:spcBef>
              <a:spcAft>
                <a:spcPts val="600"/>
              </a:spcAft>
              <a:defRPr sz="1000" b="0" i="0">
                <a:solidFill>
                  <a:schemeClr val="tx1"/>
                </a:solidFill>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Tree>
    <p:extLst>
      <p:ext uri="{BB962C8B-B14F-4D97-AF65-F5344CB8AC3E}">
        <p14:creationId xmlns:p14="http://schemas.microsoft.com/office/powerpoint/2010/main" val="3147024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Cover_Blac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19" name="Picture 18">
            <a:extLst>
              <a:ext uri="{FF2B5EF4-FFF2-40B4-BE49-F238E27FC236}">
                <a16:creationId xmlns:a16="http://schemas.microsoft.com/office/drawing/2014/main" id="{17584AA5-5F8D-9E48-8AD1-C59C0E043C4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165393"/>
            <a:ext cx="13436600" cy="5092700"/>
          </a:xfrm>
          <a:prstGeom prst="rect">
            <a:avLst/>
          </a:prstGeom>
        </p:spPr>
      </p:pic>
      <p:sp>
        <p:nvSpPr>
          <p:cNvPr id="14" name="Text Placeholder 3">
            <a:extLst>
              <a:ext uri="{FF2B5EF4-FFF2-40B4-BE49-F238E27FC236}">
                <a16:creationId xmlns:a16="http://schemas.microsoft.com/office/drawing/2014/main" id="{A2F2A1C3-89D7-314A-A656-1FFBEF299F30}"/>
              </a:ext>
            </a:extLst>
          </p:cNvPr>
          <p:cNvSpPr>
            <a:spLocks noGrp="1"/>
          </p:cNvSpPr>
          <p:nvPr>
            <p:ph type="body" sz="quarter" idx="14" hasCustomPrompt="1"/>
          </p:nvPr>
        </p:nvSpPr>
        <p:spPr>
          <a:xfrm>
            <a:off x="2258545" y="5093646"/>
            <a:ext cx="2731857" cy="349200"/>
          </a:xfrm>
          <a:prstGeom prst="rect">
            <a:avLst/>
          </a:prstGeom>
        </p:spPr>
        <p:txBody>
          <a:bodyPr lIns="0" tIns="0" rIns="0" bIns="0" anchor="b" anchorCtr="0"/>
          <a:lstStyle>
            <a:lvl1pPr algn="l">
              <a:lnSpc>
                <a:spcPct val="100000"/>
              </a:lnSpc>
              <a:defRPr sz="1000" b="0" i="0">
                <a:solidFill>
                  <a:schemeClr val="bg1"/>
                </a:solidFill>
                <a:latin typeface="Montserrat" pitchFamily="2" charset="77"/>
                <a:cs typeface="Gotham Book" pitchFamily="2" charset="0"/>
              </a:defRPr>
            </a:lvl1pPr>
          </a:lstStyle>
          <a:p>
            <a:pPr lvl="0"/>
            <a:r>
              <a:rPr lang="en-GB" dirty="0"/>
              <a:t>SPEAKER NAME | DATE</a:t>
            </a:r>
            <a:endParaRPr lang="en-US" dirty="0"/>
          </a:p>
        </p:txBody>
      </p:sp>
      <p:sp>
        <p:nvSpPr>
          <p:cNvPr id="17" name="Title 1">
            <a:extLst>
              <a:ext uri="{FF2B5EF4-FFF2-40B4-BE49-F238E27FC236}">
                <a16:creationId xmlns:a16="http://schemas.microsoft.com/office/drawing/2014/main" id="{E1ECA24C-78ED-B842-8C4B-87F0D61DEDEB}"/>
              </a:ext>
            </a:extLst>
          </p:cNvPr>
          <p:cNvSpPr>
            <a:spLocks noGrp="1"/>
          </p:cNvSpPr>
          <p:nvPr>
            <p:ph type="title" hasCustomPrompt="1"/>
          </p:nvPr>
        </p:nvSpPr>
        <p:spPr>
          <a:xfrm>
            <a:off x="2258546" y="3449630"/>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
        <p:nvSpPr>
          <p:cNvPr id="18" name="Content Placeholder 2">
            <a:extLst>
              <a:ext uri="{FF2B5EF4-FFF2-40B4-BE49-F238E27FC236}">
                <a16:creationId xmlns:a16="http://schemas.microsoft.com/office/drawing/2014/main" id="{B67EA1A8-98EC-3945-8907-C99A4E4F35E1}"/>
              </a:ext>
            </a:extLst>
          </p:cNvPr>
          <p:cNvSpPr>
            <a:spLocks noGrp="1"/>
          </p:cNvSpPr>
          <p:nvPr>
            <p:ph idx="1" hasCustomPrompt="1"/>
          </p:nvPr>
        </p:nvSpPr>
        <p:spPr>
          <a:xfrm>
            <a:off x="2258546" y="4684258"/>
            <a:ext cx="5231316" cy="409388"/>
          </a:xfrm>
          <a:prstGeom prst="rect">
            <a:avLst/>
          </a:prstGeom>
        </p:spPr>
        <p:txBody>
          <a:bodyPr lIns="0" tIns="0" rIns="0" bIns="0">
            <a:noAutofit/>
          </a:bodyPr>
          <a:lstStyle>
            <a:lvl1pPr>
              <a:lnSpc>
                <a:spcPts val="1800"/>
              </a:lnSpc>
              <a:spcAft>
                <a:spcPts val="0"/>
              </a:spcAft>
              <a:defRPr sz="1600" b="0" i="0" cap="none" baseline="0">
                <a:solidFill>
                  <a:schemeClr val="bg1"/>
                </a:solidFill>
                <a:latin typeface="Montserrat" pitchFamily="2" charset="77"/>
              </a:defRPr>
            </a:lvl1pPr>
          </a:lstStyle>
          <a:p>
            <a:pPr lvl="0"/>
            <a:r>
              <a:rPr lang="en-GB" dirty="0"/>
              <a:t>Sub title line 1</a:t>
            </a:r>
            <a:br>
              <a:rPr lang="en-GB" dirty="0"/>
            </a:br>
            <a:endParaRPr lang="en-US" dirty="0"/>
          </a:p>
        </p:txBody>
      </p:sp>
      <p:pic>
        <p:nvPicPr>
          <p:cNvPr id="20" name="Picture 19">
            <a:extLst>
              <a:ext uri="{FF2B5EF4-FFF2-40B4-BE49-F238E27FC236}">
                <a16:creationId xmlns:a16="http://schemas.microsoft.com/office/drawing/2014/main" id="{9BACBA19-9C45-A24E-9D45-17D9F7CCAE9E}"/>
              </a:ext>
            </a:extLst>
          </p:cNvPr>
          <p:cNvPicPr>
            <a:picLocks noChangeAspect="1"/>
          </p:cNvPicPr>
          <p:nvPr userDrawn="1"/>
        </p:nvPicPr>
        <p:blipFill>
          <a:blip r:embed="rId4"/>
          <a:srcRect/>
          <a:stretch/>
        </p:blipFill>
        <p:spPr>
          <a:xfrm>
            <a:off x="2258545" y="2013626"/>
            <a:ext cx="3013126" cy="1009894"/>
          </a:xfrm>
          <a:prstGeom prst="rect">
            <a:avLst/>
          </a:prstGeom>
        </p:spPr>
      </p:pic>
    </p:spTree>
    <p:extLst>
      <p:ext uri="{BB962C8B-B14F-4D97-AF65-F5344CB8AC3E}">
        <p14:creationId xmlns:p14="http://schemas.microsoft.com/office/powerpoint/2010/main" val="196590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Divider_Black">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87259E8-2990-AC4E-B601-81FE4176BDD5}"/>
              </a:ext>
            </a:extLst>
          </p:cNvPr>
          <p:cNvSpPr>
            <a:spLocks noGrp="1"/>
          </p:cNvSpPr>
          <p:nvPr>
            <p:ph type="body" sz="quarter" idx="12" hasCustomPrompt="1"/>
          </p:nvPr>
        </p:nvSpPr>
        <p:spPr>
          <a:xfrm>
            <a:off x="2" y="2340495"/>
            <a:ext cx="7875638" cy="2694038"/>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b="0" i="0">
                <a:latin typeface="Montserrat" pitchFamily="2" charset="77"/>
              </a:defRPr>
            </a:lvl1pPr>
          </a:lstStyle>
          <a:p>
            <a:pPr lvl="0"/>
            <a:r>
              <a:rPr lang="en-GB" dirty="0"/>
              <a:t> </a:t>
            </a:r>
            <a:endParaRPr lang="en-US" dirty="0"/>
          </a:p>
        </p:txBody>
      </p:sp>
      <p:sp>
        <p:nvSpPr>
          <p:cNvPr id="15" name="Text Placeholder 12">
            <a:extLst>
              <a:ext uri="{FF2B5EF4-FFF2-40B4-BE49-F238E27FC236}">
                <a16:creationId xmlns:a16="http://schemas.microsoft.com/office/drawing/2014/main" id="{7984A2AA-ADCF-444B-872B-79686E41E320}"/>
              </a:ext>
            </a:extLst>
          </p:cNvPr>
          <p:cNvSpPr>
            <a:spLocks noGrp="1"/>
          </p:cNvSpPr>
          <p:nvPr>
            <p:ph type="body" sz="quarter" idx="11" hasCustomPrompt="1"/>
          </p:nvPr>
        </p:nvSpPr>
        <p:spPr>
          <a:xfrm>
            <a:off x="-3587" y="1305275"/>
            <a:ext cx="13423811" cy="4622800"/>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a:defRPr b="0" i="0">
                <a:latin typeface="Montserrat" pitchFamily="2" charset="77"/>
              </a:defRPr>
            </a:lvl1pPr>
          </a:lstStyle>
          <a:p>
            <a:pPr lvl="0"/>
            <a:r>
              <a:rPr lang="en-US" dirty="0"/>
              <a:t> </a:t>
            </a:r>
          </a:p>
        </p:txBody>
      </p:sp>
      <p:sp>
        <p:nvSpPr>
          <p:cNvPr id="6" name="Title 1">
            <a:extLst>
              <a:ext uri="{FF2B5EF4-FFF2-40B4-BE49-F238E27FC236}">
                <a16:creationId xmlns:a16="http://schemas.microsoft.com/office/drawing/2014/main" id="{1BB266F5-8B91-364D-B87D-51FF6AEC8E5A}"/>
              </a:ext>
            </a:extLst>
          </p:cNvPr>
          <p:cNvSpPr>
            <a:spLocks noGrp="1"/>
          </p:cNvSpPr>
          <p:nvPr>
            <p:ph type="title" hasCustomPrompt="1"/>
          </p:nvPr>
        </p:nvSpPr>
        <p:spPr>
          <a:xfrm>
            <a:off x="2258546" y="3272790"/>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
        <p:nvSpPr>
          <p:cNvPr id="10" name="Picture Placeholder 9">
            <a:extLst>
              <a:ext uri="{FF2B5EF4-FFF2-40B4-BE49-F238E27FC236}">
                <a16:creationId xmlns:a16="http://schemas.microsoft.com/office/drawing/2014/main" id="{69548824-0C97-A94C-B872-CA384AB6DDFE}"/>
              </a:ext>
            </a:extLst>
          </p:cNvPr>
          <p:cNvSpPr>
            <a:spLocks noGrp="1"/>
          </p:cNvSpPr>
          <p:nvPr>
            <p:ph type="pic" sz="quarter" idx="10" hasCustomPrompt="1"/>
          </p:nvPr>
        </p:nvSpPr>
        <p:spPr>
          <a:xfrm>
            <a:off x="-1" y="4"/>
            <a:ext cx="13440010" cy="7559675"/>
          </a:xfrm>
          <a:prstGeom prst="rect">
            <a:avLst/>
          </a:prstGeom>
          <a:noFill/>
        </p:spPr>
        <p:txBody>
          <a:bodyPr/>
          <a:lstStyle>
            <a:lvl1pPr marL="0" marR="0" indent="0" algn="l" defTabSz="914348" rtl="0" eaLnBrk="1" fontAlgn="auto" latinLnBrk="0" hangingPunct="1">
              <a:lnSpc>
                <a:spcPts val="1700"/>
              </a:lnSpc>
              <a:spcBef>
                <a:spcPts val="0"/>
              </a:spcBef>
              <a:spcAft>
                <a:spcPts val="1200"/>
              </a:spcAft>
              <a:buClrTx/>
              <a:buSzTx/>
              <a:buFontTx/>
              <a:buNone/>
              <a:tabLst/>
              <a:defRPr b="1" i="0">
                <a:solidFill>
                  <a:schemeClr val="bg1">
                    <a:lumMod val="65000"/>
                  </a:schemeClr>
                </a:solidFill>
                <a:latin typeface="Montserrat" pitchFamily="2" charset="77"/>
                <a:cs typeface="Gotham Bold" pitchFamily="2" charset="0"/>
              </a:defRPr>
            </a:lvl1pPr>
          </a:lstStyle>
          <a:p>
            <a:r>
              <a:rPr lang="en-US" dirty="0"/>
              <a:t>CLICK ON THE PICTURE ICON IN THE MIDDLE OF THE PAGE, INSERT YOUR IMAGE AND THEN RIGHT-CLICK – SEND TO BACK</a:t>
            </a:r>
          </a:p>
          <a:p>
            <a:endParaRPr lang="en-US" dirty="0"/>
          </a:p>
        </p:txBody>
      </p:sp>
    </p:spTree>
    <p:extLst>
      <p:ext uri="{BB962C8B-B14F-4D97-AF65-F5344CB8AC3E}">
        <p14:creationId xmlns:p14="http://schemas.microsoft.com/office/powerpoint/2010/main" val="30412929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Divider_Blac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F5DBC1F-0499-BB4D-A7D1-9706F6A64F4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3" name="Picture 2" descr="A picture containing shape&#10;&#10;Description automatically generated">
            <a:extLst>
              <a:ext uri="{FF2B5EF4-FFF2-40B4-BE49-F238E27FC236}">
                <a16:creationId xmlns:a16="http://schemas.microsoft.com/office/drawing/2014/main" id="{2363348E-864D-2B46-B49C-F75A3958F0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87" y="1000023"/>
            <a:ext cx="13436600" cy="5092700"/>
          </a:xfrm>
          <a:prstGeom prst="rect">
            <a:avLst/>
          </a:prstGeom>
        </p:spPr>
      </p:pic>
      <p:sp>
        <p:nvSpPr>
          <p:cNvPr id="10" name="Title 1">
            <a:extLst>
              <a:ext uri="{FF2B5EF4-FFF2-40B4-BE49-F238E27FC236}">
                <a16:creationId xmlns:a16="http://schemas.microsoft.com/office/drawing/2014/main" id="{5D21B270-AC1B-1B4B-BB05-4F8F5CA40B6B}"/>
              </a:ext>
            </a:extLst>
          </p:cNvPr>
          <p:cNvSpPr>
            <a:spLocks noGrp="1"/>
          </p:cNvSpPr>
          <p:nvPr>
            <p:ph type="title" hasCustomPrompt="1"/>
          </p:nvPr>
        </p:nvSpPr>
        <p:spPr>
          <a:xfrm>
            <a:off x="2258546" y="3272790"/>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Tree>
    <p:extLst>
      <p:ext uri="{BB962C8B-B14F-4D97-AF65-F5344CB8AC3E}">
        <p14:creationId xmlns:p14="http://schemas.microsoft.com/office/powerpoint/2010/main" val="263580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Divider_Orang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CBBC33-0AEC-E449-9AF1-5E9A5946540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11" name="Picture 10" descr="A picture containing shape&#10;&#10;Description automatically generated">
            <a:extLst>
              <a:ext uri="{FF2B5EF4-FFF2-40B4-BE49-F238E27FC236}">
                <a16:creationId xmlns:a16="http://schemas.microsoft.com/office/drawing/2014/main" id="{32BB65DD-5B0C-7449-93AD-4106BD410B0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87" y="1000023"/>
            <a:ext cx="13436600" cy="5092700"/>
          </a:xfrm>
          <a:prstGeom prst="rect">
            <a:avLst/>
          </a:prstGeom>
        </p:spPr>
      </p:pic>
      <p:sp>
        <p:nvSpPr>
          <p:cNvPr id="10" name="Title 1">
            <a:extLst>
              <a:ext uri="{FF2B5EF4-FFF2-40B4-BE49-F238E27FC236}">
                <a16:creationId xmlns:a16="http://schemas.microsoft.com/office/drawing/2014/main" id="{5977EBB6-8725-9F4F-9AC8-1FDA786C59CC}"/>
              </a:ext>
            </a:extLst>
          </p:cNvPr>
          <p:cNvSpPr>
            <a:spLocks noGrp="1"/>
          </p:cNvSpPr>
          <p:nvPr>
            <p:ph type="title" hasCustomPrompt="1"/>
          </p:nvPr>
        </p:nvSpPr>
        <p:spPr>
          <a:xfrm>
            <a:off x="2258546" y="3272790"/>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Tree>
    <p:extLst>
      <p:ext uri="{BB962C8B-B14F-4D97-AF65-F5344CB8AC3E}">
        <p14:creationId xmlns:p14="http://schemas.microsoft.com/office/powerpoint/2010/main" val="36426120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Divider_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B9E75E1-8CFC-D448-9442-F66B79C6700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11" name="Picture 10" descr="A picture containing shape&#10;&#10;Description automatically generated">
            <a:extLst>
              <a:ext uri="{FF2B5EF4-FFF2-40B4-BE49-F238E27FC236}">
                <a16:creationId xmlns:a16="http://schemas.microsoft.com/office/drawing/2014/main" id="{E9579DA6-4AE5-AC46-899D-A1162EA9E8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87" y="1000023"/>
            <a:ext cx="13436600" cy="5092700"/>
          </a:xfrm>
          <a:prstGeom prst="rect">
            <a:avLst/>
          </a:prstGeom>
        </p:spPr>
      </p:pic>
      <p:sp>
        <p:nvSpPr>
          <p:cNvPr id="10" name="Title 1">
            <a:extLst>
              <a:ext uri="{FF2B5EF4-FFF2-40B4-BE49-F238E27FC236}">
                <a16:creationId xmlns:a16="http://schemas.microsoft.com/office/drawing/2014/main" id="{CB392EB2-1BF6-5546-8D9C-FD40268098C0}"/>
              </a:ext>
            </a:extLst>
          </p:cNvPr>
          <p:cNvSpPr>
            <a:spLocks noGrp="1"/>
          </p:cNvSpPr>
          <p:nvPr>
            <p:ph type="title" hasCustomPrompt="1"/>
          </p:nvPr>
        </p:nvSpPr>
        <p:spPr>
          <a:xfrm>
            <a:off x="2258546" y="3272790"/>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Tree>
    <p:extLst>
      <p:ext uri="{BB962C8B-B14F-4D97-AF65-F5344CB8AC3E}">
        <p14:creationId xmlns:p14="http://schemas.microsoft.com/office/powerpoint/2010/main" val="40583008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Divider_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0B99C6-3708-E94D-89AF-F665C25DA56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10" name="Picture 9" descr="A picture containing shape&#10;&#10;Description automatically generated">
            <a:extLst>
              <a:ext uri="{FF2B5EF4-FFF2-40B4-BE49-F238E27FC236}">
                <a16:creationId xmlns:a16="http://schemas.microsoft.com/office/drawing/2014/main" id="{6E137CAA-D9AE-AF47-9DD1-94FBCCB74B2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87" y="1000023"/>
            <a:ext cx="13436600" cy="5092700"/>
          </a:xfrm>
          <a:prstGeom prst="rect">
            <a:avLst/>
          </a:prstGeom>
        </p:spPr>
      </p:pic>
      <p:sp>
        <p:nvSpPr>
          <p:cNvPr id="7" name="Title 1">
            <a:extLst>
              <a:ext uri="{FF2B5EF4-FFF2-40B4-BE49-F238E27FC236}">
                <a16:creationId xmlns:a16="http://schemas.microsoft.com/office/drawing/2014/main" id="{84DA06FF-4EC3-214C-9E06-C36F3B51A753}"/>
              </a:ext>
            </a:extLst>
          </p:cNvPr>
          <p:cNvSpPr>
            <a:spLocks noGrp="1"/>
          </p:cNvSpPr>
          <p:nvPr>
            <p:ph type="title" hasCustomPrompt="1"/>
          </p:nvPr>
        </p:nvSpPr>
        <p:spPr>
          <a:xfrm>
            <a:off x="2258546" y="3272790"/>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Tree>
    <p:extLst>
      <p:ext uri="{BB962C8B-B14F-4D97-AF65-F5344CB8AC3E}">
        <p14:creationId xmlns:p14="http://schemas.microsoft.com/office/powerpoint/2010/main" val="6384637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Divider_Neutra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EDEED5-EC8D-AF48-B72C-277706B0EFB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11" name="Picture 10">
            <a:extLst>
              <a:ext uri="{FF2B5EF4-FFF2-40B4-BE49-F238E27FC236}">
                <a16:creationId xmlns:a16="http://schemas.microsoft.com/office/drawing/2014/main" id="{D74B3EAE-7784-954B-B125-EDDE1C0370E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000023"/>
            <a:ext cx="13436600" cy="5092700"/>
          </a:xfrm>
          <a:prstGeom prst="rect">
            <a:avLst/>
          </a:prstGeom>
        </p:spPr>
      </p:pic>
      <p:sp>
        <p:nvSpPr>
          <p:cNvPr id="9" name="Title 1">
            <a:extLst>
              <a:ext uri="{FF2B5EF4-FFF2-40B4-BE49-F238E27FC236}">
                <a16:creationId xmlns:a16="http://schemas.microsoft.com/office/drawing/2014/main" id="{F656B70D-410C-1444-BDC5-1DDC3D8A9D7F}"/>
              </a:ext>
            </a:extLst>
          </p:cNvPr>
          <p:cNvSpPr>
            <a:spLocks noGrp="1"/>
          </p:cNvSpPr>
          <p:nvPr>
            <p:ph type="title" hasCustomPrompt="1"/>
          </p:nvPr>
        </p:nvSpPr>
        <p:spPr>
          <a:xfrm>
            <a:off x="2258546" y="3319910"/>
            <a:ext cx="5231316" cy="919853"/>
          </a:xfrm>
          <a:prstGeom prst="rect">
            <a:avLst/>
          </a:prstGeom>
        </p:spPr>
        <p:txBody>
          <a:bodyPr lIns="0" tIns="0" rIns="0" bIns="0">
            <a:noAutofit/>
          </a:bodyPr>
          <a:lstStyle>
            <a:lvl1pPr>
              <a:lnSpc>
                <a:spcPts val="4000"/>
              </a:lnSpc>
              <a:defRPr sz="4000" b="1" i="0" cap="all" baseline="0">
                <a:solidFill>
                  <a:schemeClr val="tx1"/>
                </a:solidFill>
                <a:latin typeface="Antonio" pitchFamily="2" charset="77"/>
              </a:defRPr>
            </a:lvl1pPr>
          </a:lstStyle>
          <a:p>
            <a:r>
              <a:rPr lang="en-GB" dirty="0"/>
              <a:t>Headline line 1</a:t>
            </a:r>
            <a:br>
              <a:rPr lang="en-GB" dirty="0"/>
            </a:br>
            <a:r>
              <a:rPr lang="en-GB" dirty="0"/>
              <a:t>headline line 2</a:t>
            </a:r>
            <a:endParaRPr lang="en-US" dirty="0"/>
          </a:p>
        </p:txBody>
      </p:sp>
    </p:spTree>
    <p:extLst>
      <p:ext uri="{BB962C8B-B14F-4D97-AF65-F5344CB8AC3E}">
        <p14:creationId xmlns:p14="http://schemas.microsoft.com/office/powerpoint/2010/main" val="22120584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Basic text 1 col">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53C98D-6A9C-A140-B2C4-7A6A3B4A7360}"/>
              </a:ext>
            </a:extLst>
          </p:cNvPr>
          <p:cNvSpPr>
            <a:spLocks noGrp="1"/>
          </p:cNvSpPr>
          <p:nvPr>
            <p:ph idx="1" hasCustomPrompt="1"/>
          </p:nvPr>
        </p:nvSpPr>
        <p:spPr>
          <a:xfrm>
            <a:off x="700425" y="1809103"/>
            <a:ext cx="12038589" cy="933768"/>
          </a:xfrm>
          <a:prstGeom prst="rect">
            <a:avLst/>
          </a:prstGeom>
        </p:spPr>
        <p:txBody>
          <a:bodyPr lIns="0" tIns="0" rIns="0" bIns="0">
            <a:noAutofit/>
          </a:bodyPr>
          <a:lstStyle>
            <a:lvl1pPr marL="0" indent="0">
              <a:lnSpc>
                <a:spcPts val="1800"/>
              </a:lnSpc>
              <a:spcAft>
                <a:spcPts val="600"/>
              </a:spcAft>
              <a:buFontTx/>
              <a:buNone/>
              <a:defRPr sz="1600" b="0" i="0">
                <a:latin typeface="Montserrat" pitchFamily="2" charset="77"/>
              </a:defRPr>
            </a:lvl1pPr>
          </a:lstStyle>
          <a:p>
            <a:pPr lvl="0"/>
            <a:r>
              <a:rPr lang="en-GB" dirty="0"/>
              <a:t>Intro paragraph</a:t>
            </a:r>
          </a:p>
        </p:txBody>
      </p:sp>
      <p:sp>
        <p:nvSpPr>
          <p:cNvPr id="19" name="Text Placeholder 18">
            <a:extLst>
              <a:ext uri="{FF2B5EF4-FFF2-40B4-BE49-F238E27FC236}">
                <a16:creationId xmlns:a16="http://schemas.microsoft.com/office/drawing/2014/main" id="{763962DF-F393-6144-BB76-842286DB0E95}"/>
              </a:ext>
            </a:extLst>
          </p:cNvPr>
          <p:cNvSpPr>
            <a:spLocks noGrp="1"/>
          </p:cNvSpPr>
          <p:nvPr>
            <p:ph type="body" sz="quarter" idx="16" hasCustomPrompt="1"/>
          </p:nvPr>
        </p:nvSpPr>
        <p:spPr>
          <a:xfrm>
            <a:off x="700429" y="2853360"/>
            <a:ext cx="12038587" cy="3987177"/>
          </a:xfrm>
          <a:prstGeom prst="rect">
            <a:avLst/>
          </a:prstGeom>
        </p:spPr>
        <p:txBody>
          <a:bodyPr lIns="0" tIns="0" rIns="0" bIns="0">
            <a:noAutofit/>
          </a:bodyPr>
          <a:lstStyle>
            <a:lvl1pPr marL="0" indent="0">
              <a:lnSpc>
                <a:spcPts val="1300"/>
              </a:lnSpc>
              <a:spcBef>
                <a:spcPts val="0"/>
              </a:spcBef>
              <a:spcAft>
                <a:spcPts val="600"/>
              </a:spcAft>
              <a:buFontTx/>
              <a:buNone/>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7" name="Title 1">
            <a:extLst>
              <a:ext uri="{FF2B5EF4-FFF2-40B4-BE49-F238E27FC236}">
                <a16:creationId xmlns:a16="http://schemas.microsoft.com/office/drawing/2014/main" id="{3A131DD1-1E20-D44F-B9AA-9F7F16AE66BF}"/>
              </a:ext>
            </a:extLst>
          </p:cNvPr>
          <p:cNvSpPr>
            <a:spLocks noGrp="1"/>
          </p:cNvSpPr>
          <p:nvPr>
            <p:ph type="title" hasCustomPrompt="1"/>
          </p:nvPr>
        </p:nvSpPr>
        <p:spPr>
          <a:xfrm>
            <a:off x="700429" y="563115"/>
            <a:ext cx="12038587" cy="659734"/>
          </a:xfrm>
          <a:prstGeom prst="rect">
            <a:avLst/>
          </a:prstGeom>
        </p:spPr>
        <p:txBody>
          <a:bodyPr lIns="0" tIns="0" rIns="0" bIns="0" anchor="b" anchorCtr="0">
            <a:noAutofit/>
          </a:bodyPr>
          <a:lstStyle>
            <a:lvl1pPr>
              <a:defRPr sz="2400" b="1" i="0">
                <a:latin typeface="Montserrat" pitchFamily="2" charset="77"/>
              </a:defRPr>
            </a:lvl1pPr>
          </a:lstStyle>
          <a:p>
            <a:r>
              <a:rPr lang="en-GB" dirty="0"/>
              <a:t>Headline can be coloured using </a:t>
            </a:r>
            <a:br>
              <a:rPr lang="en-GB" dirty="0"/>
            </a:br>
            <a:r>
              <a:rPr lang="en-GB" dirty="0"/>
              <a:t>one of the main theme colours</a:t>
            </a:r>
            <a:endParaRPr lang="en-US" dirty="0"/>
          </a:p>
        </p:txBody>
      </p:sp>
      <p:sp>
        <p:nvSpPr>
          <p:cNvPr id="9" name="Graphic 6">
            <a:extLst>
              <a:ext uri="{FF2B5EF4-FFF2-40B4-BE49-F238E27FC236}">
                <a16:creationId xmlns:a16="http://schemas.microsoft.com/office/drawing/2014/main" id="{20417524-1365-EB42-95A0-4EE997B56F16}"/>
              </a:ext>
            </a:extLst>
          </p:cNvPr>
          <p:cNvSpPr/>
          <p:nvPr userDrawn="1"/>
        </p:nvSpPr>
        <p:spPr>
          <a:xfrm>
            <a:off x="-842" y="857883"/>
            <a:ext cx="13021972"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Lst>
            <a:ahLst/>
            <a:cxnLst>
              <a:cxn ang="0">
                <a:pos x="connsiteX0" y="connsiteY0"/>
              </a:cxn>
              <a:cxn ang="0">
                <a:pos x="connsiteX1" y="connsiteY1"/>
              </a:cxn>
              <a:cxn ang="0">
                <a:pos x="connsiteX2" y="connsiteY2"/>
              </a:cxn>
            </a:cxnLst>
            <a:rect l="l" t="t" r="r" b="b"/>
            <a:pathLst>
              <a:path w="14570771" h="795632">
                <a:moveTo>
                  <a:pt x="14570771" y="0"/>
                </a:moveTo>
                <a:cubicBezTo>
                  <a:pt x="14570771" y="483420"/>
                  <a:pt x="14260500" y="795632"/>
                  <a:pt x="13780272" y="795632"/>
                </a:cubicBezTo>
                <a:lnTo>
                  <a:pt x="0" y="783499"/>
                </a:lnTo>
              </a:path>
            </a:pathLst>
          </a:custGeom>
          <a:noFill/>
          <a:ln w="19050" cap="flat">
            <a:solidFill>
              <a:schemeClr val="bg1">
                <a:lumMod val="75000"/>
              </a:schemeClr>
            </a:solidFill>
            <a:prstDash val="solid"/>
            <a:miter/>
          </a:ln>
        </p:spPr>
        <p:txBody>
          <a:bodyPr rtlCol="0" anchor="ctr"/>
          <a:lstStyle/>
          <a:p>
            <a:endParaRPr lang="en-US" sz="1800"/>
          </a:p>
        </p:txBody>
      </p:sp>
    </p:spTree>
    <p:extLst>
      <p:ext uri="{BB962C8B-B14F-4D97-AF65-F5344CB8AC3E}">
        <p14:creationId xmlns:p14="http://schemas.microsoft.com/office/powerpoint/2010/main" val="18471837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asic text 1 col - short headli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53C98D-6A9C-A140-B2C4-7A6A3B4A7360}"/>
              </a:ext>
            </a:extLst>
          </p:cNvPr>
          <p:cNvSpPr>
            <a:spLocks noGrp="1"/>
          </p:cNvSpPr>
          <p:nvPr>
            <p:ph idx="1" hasCustomPrompt="1"/>
          </p:nvPr>
        </p:nvSpPr>
        <p:spPr>
          <a:xfrm>
            <a:off x="700425" y="1809103"/>
            <a:ext cx="12038589" cy="933768"/>
          </a:xfrm>
          <a:prstGeom prst="rect">
            <a:avLst/>
          </a:prstGeom>
        </p:spPr>
        <p:txBody>
          <a:bodyPr lIns="0" tIns="0" rIns="0" bIns="0">
            <a:noAutofit/>
          </a:bodyPr>
          <a:lstStyle>
            <a:lvl1pPr marL="0" indent="0">
              <a:lnSpc>
                <a:spcPts val="1800"/>
              </a:lnSpc>
              <a:spcAft>
                <a:spcPts val="600"/>
              </a:spcAft>
              <a:buFontTx/>
              <a:buNone/>
              <a:defRPr sz="1600" b="0" i="0">
                <a:latin typeface="Montserrat" pitchFamily="2" charset="77"/>
              </a:defRPr>
            </a:lvl1pPr>
          </a:lstStyle>
          <a:p>
            <a:pPr lvl="0"/>
            <a:r>
              <a:rPr lang="en-GB" dirty="0"/>
              <a:t>Intro paragraph</a:t>
            </a:r>
          </a:p>
        </p:txBody>
      </p:sp>
      <p:sp>
        <p:nvSpPr>
          <p:cNvPr id="19" name="Text Placeholder 18">
            <a:extLst>
              <a:ext uri="{FF2B5EF4-FFF2-40B4-BE49-F238E27FC236}">
                <a16:creationId xmlns:a16="http://schemas.microsoft.com/office/drawing/2014/main" id="{763962DF-F393-6144-BB76-842286DB0E95}"/>
              </a:ext>
            </a:extLst>
          </p:cNvPr>
          <p:cNvSpPr>
            <a:spLocks noGrp="1"/>
          </p:cNvSpPr>
          <p:nvPr>
            <p:ph type="body" sz="quarter" idx="16" hasCustomPrompt="1"/>
          </p:nvPr>
        </p:nvSpPr>
        <p:spPr>
          <a:xfrm>
            <a:off x="700429" y="2853360"/>
            <a:ext cx="12038587" cy="3987177"/>
          </a:xfrm>
          <a:prstGeom prst="rect">
            <a:avLst/>
          </a:prstGeom>
        </p:spPr>
        <p:txBody>
          <a:bodyPr lIns="0" tIns="0" rIns="0" bIns="0">
            <a:noAutofit/>
          </a:bodyPr>
          <a:lstStyle>
            <a:lvl1pPr marL="0" indent="0">
              <a:lnSpc>
                <a:spcPts val="1300"/>
              </a:lnSpc>
              <a:spcBef>
                <a:spcPts val="0"/>
              </a:spcBef>
              <a:spcAft>
                <a:spcPts val="600"/>
              </a:spcAft>
              <a:buFontTx/>
              <a:buNone/>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7" name="Title 1">
            <a:extLst>
              <a:ext uri="{FF2B5EF4-FFF2-40B4-BE49-F238E27FC236}">
                <a16:creationId xmlns:a16="http://schemas.microsoft.com/office/drawing/2014/main" id="{3A131DD1-1E20-D44F-B9AA-9F7F16AE66BF}"/>
              </a:ext>
            </a:extLst>
          </p:cNvPr>
          <p:cNvSpPr>
            <a:spLocks noGrp="1"/>
          </p:cNvSpPr>
          <p:nvPr>
            <p:ph type="title" hasCustomPrompt="1"/>
          </p:nvPr>
        </p:nvSpPr>
        <p:spPr>
          <a:xfrm>
            <a:off x="700430" y="563115"/>
            <a:ext cx="3651134" cy="659734"/>
          </a:xfrm>
          <a:prstGeom prst="rect">
            <a:avLst/>
          </a:prstGeom>
        </p:spPr>
        <p:txBody>
          <a:bodyPr lIns="0" tIns="0" rIns="0" bIns="0" anchor="b" anchorCtr="0">
            <a:noAutofit/>
          </a:bodyPr>
          <a:lstStyle>
            <a:lvl1pPr>
              <a:defRPr sz="2400" b="1" i="0">
                <a:latin typeface="Montserrat" pitchFamily="2" charset="77"/>
              </a:defRPr>
            </a:lvl1pPr>
          </a:lstStyle>
          <a:p>
            <a:r>
              <a:rPr lang="en-GB" dirty="0"/>
              <a:t>Headline </a:t>
            </a:r>
            <a:endParaRPr lang="en-US" dirty="0"/>
          </a:p>
        </p:txBody>
      </p:sp>
      <p:sp>
        <p:nvSpPr>
          <p:cNvPr id="9" name="Graphic 6">
            <a:extLst>
              <a:ext uri="{FF2B5EF4-FFF2-40B4-BE49-F238E27FC236}">
                <a16:creationId xmlns:a16="http://schemas.microsoft.com/office/drawing/2014/main" id="{20417524-1365-EB42-95A0-4EE997B56F16}"/>
              </a:ext>
            </a:extLst>
          </p:cNvPr>
          <p:cNvSpPr/>
          <p:nvPr userDrawn="1"/>
        </p:nvSpPr>
        <p:spPr>
          <a:xfrm>
            <a:off x="-8164" y="857883"/>
            <a:ext cx="4832351"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 name="connsiteX0" fmla="*/ 14570771 w 14570771"/>
              <a:gd name="connsiteY0" fmla="*/ 0 h 795632"/>
              <a:gd name="connsiteX1" fmla="*/ 13780272 w 14570771"/>
              <a:gd name="connsiteY1" fmla="*/ 795632 h 795632"/>
              <a:gd name="connsiteX2" fmla="*/ 8451118 w 14570771"/>
              <a:gd name="connsiteY2" fmla="*/ 791455 h 795632"/>
              <a:gd name="connsiteX3" fmla="*/ 0 w 14570771"/>
              <a:gd name="connsiteY3" fmla="*/ 783499 h 795632"/>
              <a:gd name="connsiteX0" fmla="*/ 6119653 w 6119653"/>
              <a:gd name="connsiteY0" fmla="*/ 0 h 795632"/>
              <a:gd name="connsiteX1" fmla="*/ 5329154 w 6119653"/>
              <a:gd name="connsiteY1" fmla="*/ 795632 h 795632"/>
              <a:gd name="connsiteX2" fmla="*/ 0 w 6119653"/>
              <a:gd name="connsiteY2" fmla="*/ 791455 h 795632"/>
              <a:gd name="connsiteX0" fmla="*/ 6119653 w 6119653"/>
              <a:gd name="connsiteY0" fmla="*/ 0 h 795632"/>
              <a:gd name="connsiteX1" fmla="*/ 5329154 w 6119653"/>
              <a:gd name="connsiteY1" fmla="*/ 795632 h 795632"/>
              <a:gd name="connsiteX2" fmla="*/ 712555 w 6119653"/>
              <a:gd name="connsiteY2" fmla="*/ 791455 h 795632"/>
              <a:gd name="connsiteX3" fmla="*/ 0 w 6119653"/>
              <a:gd name="connsiteY3" fmla="*/ 791455 h 795632"/>
              <a:gd name="connsiteX0" fmla="*/ 5407098 w 5407098"/>
              <a:gd name="connsiteY0" fmla="*/ 0 h 795632"/>
              <a:gd name="connsiteX1" fmla="*/ 4616599 w 5407098"/>
              <a:gd name="connsiteY1" fmla="*/ 795632 h 795632"/>
              <a:gd name="connsiteX2" fmla="*/ 0 w 5407098"/>
              <a:gd name="connsiteY2" fmla="*/ 791455 h 795632"/>
            </a:gdLst>
            <a:ahLst/>
            <a:cxnLst>
              <a:cxn ang="0">
                <a:pos x="connsiteX0" y="connsiteY0"/>
              </a:cxn>
              <a:cxn ang="0">
                <a:pos x="connsiteX1" y="connsiteY1"/>
              </a:cxn>
              <a:cxn ang="0">
                <a:pos x="connsiteX2" y="connsiteY2"/>
              </a:cxn>
            </a:cxnLst>
            <a:rect l="l" t="t" r="r" b="b"/>
            <a:pathLst>
              <a:path w="5407098" h="795632">
                <a:moveTo>
                  <a:pt x="5407098" y="0"/>
                </a:moveTo>
                <a:cubicBezTo>
                  <a:pt x="5407098" y="483420"/>
                  <a:pt x="5096827" y="795632"/>
                  <a:pt x="4616599" y="795632"/>
                </a:cubicBezTo>
                <a:lnTo>
                  <a:pt x="0" y="791455"/>
                </a:lnTo>
              </a:path>
            </a:pathLst>
          </a:custGeom>
          <a:noFill/>
          <a:ln w="19050" cap="flat">
            <a:solidFill>
              <a:schemeClr val="bg1">
                <a:lumMod val="75000"/>
              </a:schemeClr>
            </a:solidFill>
            <a:prstDash val="solid"/>
            <a:miter/>
          </a:ln>
        </p:spPr>
        <p:txBody>
          <a:bodyPr rtlCol="0" anchor="ctr"/>
          <a:lstStyle/>
          <a:p>
            <a:endParaRPr lang="en-US" sz="1800"/>
          </a:p>
        </p:txBody>
      </p:sp>
    </p:spTree>
    <p:extLst>
      <p:ext uri="{BB962C8B-B14F-4D97-AF65-F5344CB8AC3E}">
        <p14:creationId xmlns:p14="http://schemas.microsoft.com/office/powerpoint/2010/main" val="20047079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asic text 2 col">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63962DF-F393-6144-BB76-842286DB0E95}"/>
              </a:ext>
            </a:extLst>
          </p:cNvPr>
          <p:cNvSpPr>
            <a:spLocks noGrp="1"/>
          </p:cNvSpPr>
          <p:nvPr>
            <p:ph type="body" sz="quarter" idx="16" hasCustomPrompt="1"/>
          </p:nvPr>
        </p:nvSpPr>
        <p:spPr>
          <a:xfrm>
            <a:off x="700427" y="2180591"/>
            <a:ext cx="5797612" cy="4659947"/>
          </a:xfrm>
          <a:prstGeom prst="rect">
            <a:avLst/>
          </a:prstGeom>
        </p:spPr>
        <p:txBody>
          <a:bodyPr lIns="0" tIns="0" rIns="0" bIns="0">
            <a:noAutofit/>
          </a:bodyPr>
          <a:lstStyle>
            <a:lvl1pP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10" name="Content Placeholder 2">
            <a:extLst>
              <a:ext uri="{FF2B5EF4-FFF2-40B4-BE49-F238E27FC236}">
                <a16:creationId xmlns:a16="http://schemas.microsoft.com/office/drawing/2014/main" id="{BA088617-43B6-9D4D-B3DD-314D8F67731C}"/>
              </a:ext>
            </a:extLst>
          </p:cNvPr>
          <p:cNvSpPr>
            <a:spLocks noGrp="1"/>
          </p:cNvSpPr>
          <p:nvPr>
            <p:ph idx="1" hasCustomPrompt="1"/>
          </p:nvPr>
        </p:nvSpPr>
        <p:spPr>
          <a:xfrm>
            <a:off x="700427" y="1809369"/>
            <a:ext cx="5797612" cy="240348"/>
          </a:xfrm>
          <a:prstGeom prst="rect">
            <a:avLst/>
          </a:prstGeom>
        </p:spPr>
        <p:txBody>
          <a:bodyPr lIns="0" tIns="0" rIns="0" bIns="0">
            <a:noAutofit/>
          </a:bodyPr>
          <a:lstStyle>
            <a:lvl1pPr>
              <a:spcAft>
                <a:spcPts val="600"/>
              </a:spcAft>
              <a:defRPr sz="1400" b="1" i="0">
                <a:latin typeface="Montserrat" pitchFamily="2" charset="77"/>
                <a:cs typeface="Gotham Bold" pitchFamily="2" charset="0"/>
              </a:defRPr>
            </a:lvl1pPr>
          </a:lstStyle>
          <a:p>
            <a:pPr lvl="0"/>
            <a:r>
              <a:rPr lang="en-GB" dirty="0"/>
              <a:t>Column title 1 line only</a:t>
            </a:r>
          </a:p>
        </p:txBody>
      </p:sp>
      <p:sp>
        <p:nvSpPr>
          <p:cNvPr id="14" name="Text Placeholder 18">
            <a:extLst>
              <a:ext uri="{FF2B5EF4-FFF2-40B4-BE49-F238E27FC236}">
                <a16:creationId xmlns:a16="http://schemas.microsoft.com/office/drawing/2014/main" id="{1A145EBA-273E-154E-8980-9B05F7BF2DC9}"/>
              </a:ext>
            </a:extLst>
          </p:cNvPr>
          <p:cNvSpPr>
            <a:spLocks noGrp="1"/>
          </p:cNvSpPr>
          <p:nvPr>
            <p:ph type="body" sz="quarter" idx="17" hasCustomPrompt="1"/>
          </p:nvPr>
        </p:nvSpPr>
        <p:spPr>
          <a:xfrm>
            <a:off x="6941738" y="2180591"/>
            <a:ext cx="5797612" cy="4659947"/>
          </a:xfrm>
          <a:prstGeom prst="rect">
            <a:avLst/>
          </a:prstGeom>
        </p:spPr>
        <p:txBody>
          <a:bodyPr lIns="0" tIns="0" rIns="0" bIns="0">
            <a:noAutofit/>
          </a:bodyPr>
          <a:lstStyle>
            <a:lvl1pP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17" name="Content Placeholder 2">
            <a:extLst>
              <a:ext uri="{FF2B5EF4-FFF2-40B4-BE49-F238E27FC236}">
                <a16:creationId xmlns:a16="http://schemas.microsoft.com/office/drawing/2014/main" id="{A3D848A4-22F0-5045-95B6-F985BAF8B20D}"/>
              </a:ext>
            </a:extLst>
          </p:cNvPr>
          <p:cNvSpPr>
            <a:spLocks noGrp="1"/>
          </p:cNvSpPr>
          <p:nvPr>
            <p:ph idx="18" hasCustomPrompt="1"/>
          </p:nvPr>
        </p:nvSpPr>
        <p:spPr>
          <a:xfrm>
            <a:off x="6941738" y="1809369"/>
            <a:ext cx="5797612" cy="240348"/>
          </a:xfrm>
          <a:prstGeom prst="rect">
            <a:avLst/>
          </a:prstGeom>
        </p:spPr>
        <p:txBody>
          <a:bodyPr lIns="0" tIns="0" rIns="0" bIns="0">
            <a:noAutofit/>
          </a:bodyPr>
          <a:lstStyle>
            <a:lvl1pPr>
              <a:spcAft>
                <a:spcPts val="600"/>
              </a:spcAft>
              <a:defRPr sz="1400" b="1" i="0">
                <a:latin typeface="Montserrat" pitchFamily="2" charset="77"/>
                <a:cs typeface="Gotham Bold" pitchFamily="2" charset="0"/>
              </a:defRPr>
            </a:lvl1pPr>
          </a:lstStyle>
          <a:p>
            <a:pPr lvl="0"/>
            <a:r>
              <a:rPr lang="en-GB" dirty="0"/>
              <a:t>Column title 1 line only</a:t>
            </a:r>
          </a:p>
        </p:txBody>
      </p:sp>
      <p:sp>
        <p:nvSpPr>
          <p:cNvPr id="21" name="Graphic 6">
            <a:extLst>
              <a:ext uri="{FF2B5EF4-FFF2-40B4-BE49-F238E27FC236}">
                <a16:creationId xmlns:a16="http://schemas.microsoft.com/office/drawing/2014/main" id="{B4B0A7B4-F2D9-644C-8304-6045FA8CAF44}"/>
              </a:ext>
            </a:extLst>
          </p:cNvPr>
          <p:cNvSpPr/>
          <p:nvPr userDrawn="1"/>
        </p:nvSpPr>
        <p:spPr>
          <a:xfrm>
            <a:off x="-842" y="857883"/>
            <a:ext cx="13021972"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Lst>
            <a:ahLst/>
            <a:cxnLst>
              <a:cxn ang="0">
                <a:pos x="connsiteX0" y="connsiteY0"/>
              </a:cxn>
              <a:cxn ang="0">
                <a:pos x="connsiteX1" y="connsiteY1"/>
              </a:cxn>
              <a:cxn ang="0">
                <a:pos x="connsiteX2" y="connsiteY2"/>
              </a:cxn>
            </a:cxnLst>
            <a:rect l="l" t="t" r="r" b="b"/>
            <a:pathLst>
              <a:path w="14570771" h="795632">
                <a:moveTo>
                  <a:pt x="14570771" y="0"/>
                </a:moveTo>
                <a:cubicBezTo>
                  <a:pt x="14570771" y="483420"/>
                  <a:pt x="14260500" y="795632"/>
                  <a:pt x="13780272" y="795632"/>
                </a:cubicBezTo>
                <a:lnTo>
                  <a:pt x="0" y="783499"/>
                </a:lnTo>
              </a:path>
            </a:pathLst>
          </a:custGeom>
          <a:noFill/>
          <a:ln w="19050" cap="flat">
            <a:solidFill>
              <a:schemeClr val="bg1">
                <a:lumMod val="75000"/>
              </a:schemeClr>
            </a:solidFill>
            <a:prstDash val="solid"/>
            <a:miter/>
          </a:ln>
        </p:spPr>
        <p:txBody>
          <a:bodyPr rtlCol="0" anchor="ctr"/>
          <a:lstStyle/>
          <a:p>
            <a:endParaRPr lang="en-US" sz="1800"/>
          </a:p>
        </p:txBody>
      </p:sp>
      <p:sp>
        <p:nvSpPr>
          <p:cNvPr id="8" name="Title 1">
            <a:extLst>
              <a:ext uri="{FF2B5EF4-FFF2-40B4-BE49-F238E27FC236}">
                <a16:creationId xmlns:a16="http://schemas.microsoft.com/office/drawing/2014/main" id="{D04F83F6-CECD-424D-AD69-3E3975C36DA1}"/>
              </a:ext>
            </a:extLst>
          </p:cNvPr>
          <p:cNvSpPr>
            <a:spLocks noGrp="1"/>
          </p:cNvSpPr>
          <p:nvPr>
            <p:ph type="title" hasCustomPrompt="1"/>
          </p:nvPr>
        </p:nvSpPr>
        <p:spPr>
          <a:xfrm>
            <a:off x="700429" y="563115"/>
            <a:ext cx="12038587" cy="659734"/>
          </a:xfrm>
          <a:prstGeom prst="rect">
            <a:avLst/>
          </a:prstGeom>
        </p:spPr>
        <p:txBody>
          <a:bodyPr lIns="0" tIns="0" rIns="0" bIns="0" anchor="b" anchorCtr="0">
            <a:noAutofit/>
          </a:bodyPr>
          <a:lstStyle>
            <a:lvl1pPr>
              <a:defRPr sz="2400" b="1" i="0">
                <a:latin typeface="Montserrat" pitchFamily="2" charset="77"/>
              </a:defRPr>
            </a:lvl1pPr>
          </a:lstStyle>
          <a:p>
            <a:r>
              <a:rPr lang="en-GB" dirty="0"/>
              <a:t>Headline can be coloured using </a:t>
            </a:r>
            <a:br>
              <a:rPr lang="en-GB" dirty="0"/>
            </a:br>
            <a:r>
              <a:rPr lang="en-GB" dirty="0"/>
              <a:t>one of the main theme colours</a:t>
            </a:r>
            <a:endParaRPr lang="en-US" dirty="0"/>
          </a:p>
        </p:txBody>
      </p:sp>
    </p:spTree>
    <p:extLst>
      <p:ext uri="{BB962C8B-B14F-4D97-AF65-F5344CB8AC3E}">
        <p14:creationId xmlns:p14="http://schemas.microsoft.com/office/powerpoint/2010/main" val="34200506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1 graph">
    <p:spTree>
      <p:nvGrpSpPr>
        <p:cNvPr id="1" name=""/>
        <p:cNvGrpSpPr/>
        <p:nvPr/>
      </p:nvGrpSpPr>
      <p:grpSpPr>
        <a:xfrm>
          <a:off x="0" y="0"/>
          <a:ext cx="0" cy="0"/>
          <a:chOff x="0" y="0"/>
          <a:chExt cx="0" cy="0"/>
        </a:xfrm>
      </p:grpSpPr>
      <p:sp>
        <p:nvSpPr>
          <p:cNvPr id="25" name="Text Placeholder 18">
            <a:extLst>
              <a:ext uri="{FF2B5EF4-FFF2-40B4-BE49-F238E27FC236}">
                <a16:creationId xmlns:a16="http://schemas.microsoft.com/office/drawing/2014/main" id="{5BC51AEA-33F5-A84E-ADA0-00E6F1F875CA}"/>
              </a:ext>
            </a:extLst>
          </p:cNvPr>
          <p:cNvSpPr>
            <a:spLocks noGrp="1"/>
          </p:cNvSpPr>
          <p:nvPr>
            <p:ph type="body" sz="quarter" idx="16" hasCustomPrompt="1"/>
          </p:nvPr>
        </p:nvSpPr>
        <p:spPr>
          <a:xfrm>
            <a:off x="700427" y="2853628"/>
            <a:ext cx="3715244" cy="3950970"/>
          </a:xfrm>
          <a:prstGeom prst="rect">
            <a:avLst/>
          </a:prstGeom>
        </p:spPr>
        <p:txBody>
          <a:bodyPr lIns="0" tIns="0" rIns="0" bIns="0">
            <a:noAutofit/>
          </a:bodyPr>
          <a:lstStyle>
            <a:lvl1pP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27" name="Chart Placeholder 2">
            <a:extLst>
              <a:ext uri="{FF2B5EF4-FFF2-40B4-BE49-F238E27FC236}">
                <a16:creationId xmlns:a16="http://schemas.microsoft.com/office/drawing/2014/main" id="{BC496B95-E103-564A-9383-27A9DC72AA72}"/>
              </a:ext>
            </a:extLst>
          </p:cNvPr>
          <p:cNvSpPr>
            <a:spLocks noGrp="1"/>
          </p:cNvSpPr>
          <p:nvPr>
            <p:ph type="chart" sz="quarter" idx="19" hasCustomPrompt="1"/>
          </p:nvPr>
        </p:nvSpPr>
        <p:spPr>
          <a:xfrm>
            <a:off x="4857143" y="1809374"/>
            <a:ext cx="7881873" cy="4995229"/>
          </a:xfrm>
          <a:prstGeom prst="rect">
            <a:avLst/>
          </a:prstGeom>
        </p:spPr>
        <p:txBody>
          <a:bodyPr lIns="0" tIns="0" rIns="0" bIns="0" anchor="ctr" anchorCtr="0"/>
          <a:lstStyle>
            <a:lvl1pPr algn="ctr">
              <a:defRPr b="1" i="0">
                <a:solidFill>
                  <a:schemeClr val="bg1">
                    <a:lumMod val="65000"/>
                  </a:schemeClr>
                </a:solidFill>
                <a:latin typeface="Montserrat" pitchFamily="2" charset="77"/>
                <a:cs typeface="Gotham Bold" pitchFamily="2" charset="0"/>
              </a:defRPr>
            </a:lvl1pPr>
          </a:lstStyle>
          <a:p>
            <a:r>
              <a:rPr lang="en-US" b="1" i="0" dirty="0">
                <a:latin typeface="Gotham Bold" pitchFamily="2" charset="0"/>
                <a:cs typeface="Gotham Bold" pitchFamily="2" charset="0"/>
              </a:rPr>
              <a:t>CLICK TO INSERT CHART</a:t>
            </a:r>
            <a:endParaRPr lang="en-US" dirty="0"/>
          </a:p>
        </p:txBody>
      </p:sp>
      <p:sp>
        <p:nvSpPr>
          <p:cNvPr id="30" name="Text Placeholder 15">
            <a:extLst>
              <a:ext uri="{FF2B5EF4-FFF2-40B4-BE49-F238E27FC236}">
                <a16:creationId xmlns:a16="http://schemas.microsoft.com/office/drawing/2014/main" id="{BF887652-B8A3-6B49-8506-B105DCB64904}"/>
              </a:ext>
            </a:extLst>
          </p:cNvPr>
          <p:cNvSpPr>
            <a:spLocks noGrp="1"/>
          </p:cNvSpPr>
          <p:nvPr>
            <p:ph type="body" sz="quarter" idx="14" hasCustomPrompt="1"/>
          </p:nvPr>
        </p:nvSpPr>
        <p:spPr>
          <a:xfrm>
            <a:off x="700425" y="7019930"/>
            <a:ext cx="9478528" cy="295275"/>
          </a:xfrm>
          <a:prstGeom prst="rect">
            <a:avLst/>
          </a:prstGeom>
        </p:spPr>
        <p:txBody>
          <a:bodyPr lIns="0" tIns="0" rIns="0" bIns="0">
            <a:noAutofit/>
          </a:bodyPr>
          <a:lstStyle>
            <a:lvl1pPr>
              <a:lnSpc>
                <a:spcPts val="1000"/>
              </a:lnSpc>
              <a:defRPr sz="800" b="0" i="0">
                <a:solidFill>
                  <a:srgbClr val="666666"/>
                </a:solidFill>
                <a:latin typeface="Montserrat" pitchFamily="2" charset="77"/>
              </a:defRPr>
            </a:lvl1pPr>
          </a:lstStyle>
          <a:p>
            <a:pPr lvl="0"/>
            <a:r>
              <a:rPr lang="en-GB" dirty="0"/>
              <a:t>Source: lorem ipsum</a:t>
            </a:r>
            <a:endParaRPr lang="en-US" dirty="0"/>
          </a:p>
        </p:txBody>
      </p:sp>
      <p:sp>
        <p:nvSpPr>
          <p:cNvPr id="8" name="Content Placeholder 2">
            <a:extLst>
              <a:ext uri="{FF2B5EF4-FFF2-40B4-BE49-F238E27FC236}">
                <a16:creationId xmlns:a16="http://schemas.microsoft.com/office/drawing/2014/main" id="{14504B03-F971-A048-A5D8-45A5FC1C620A}"/>
              </a:ext>
            </a:extLst>
          </p:cNvPr>
          <p:cNvSpPr>
            <a:spLocks noGrp="1"/>
          </p:cNvSpPr>
          <p:nvPr>
            <p:ph idx="1" hasCustomPrompt="1"/>
          </p:nvPr>
        </p:nvSpPr>
        <p:spPr>
          <a:xfrm>
            <a:off x="700425" y="1809370"/>
            <a:ext cx="3708596" cy="933768"/>
          </a:xfrm>
          <a:prstGeom prst="rect">
            <a:avLst/>
          </a:prstGeom>
        </p:spPr>
        <p:txBody>
          <a:bodyPr lIns="0" tIns="0" rIns="0" bIns="0">
            <a:noAutofit/>
          </a:bodyPr>
          <a:lstStyle>
            <a:lvl1pPr>
              <a:lnSpc>
                <a:spcPts val="1800"/>
              </a:lnSpc>
              <a:spcAft>
                <a:spcPts val="600"/>
              </a:spcAft>
              <a:defRPr sz="1600" b="0" i="0">
                <a:latin typeface="Montserrat" pitchFamily="2" charset="77"/>
              </a:defRPr>
            </a:lvl1pPr>
          </a:lstStyle>
          <a:p>
            <a:pPr lvl="0"/>
            <a:r>
              <a:rPr lang="en-GB" dirty="0"/>
              <a:t>Intro paragraph</a:t>
            </a:r>
          </a:p>
        </p:txBody>
      </p:sp>
      <p:sp>
        <p:nvSpPr>
          <p:cNvPr id="17" name="Graphic 6">
            <a:extLst>
              <a:ext uri="{FF2B5EF4-FFF2-40B4-BE49-F238E27FC236}">
                <a16:creationId xmlns:a16="http://schemas.microsoft.com/office/drawing/2014/main" id="{50D70939-1036-5542-94C6-18D656E75C9E}"/>
              </a:ext>
            </a:extLst>
          </p:cNvPr>
          <p:cNvSpPr/>
          <p:nvPr userDrawn="1"/>
        </p:nvSpPr>
        <p:spPr>
          <a:xfrm>
            <a:off x="-842" y="857883"/>
            <a:ext cx="13021972"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Lst>
            <a:ahLst/>
            <a:cxnLst>
              <a:cxn ang="0">
                <a:pos x="connsiteX0" y="connsiteY0"/>
              </a:cxn>
              <a:cxn ang="0">
                <a:pos x="connsiteX1" y="connsiteY1"/>
              </a:cxn>
              <a:cxn ang="0">
                <a:pos x="connsiteX2" y="connsiteY2"/>
              </a:cxn>
            </a:cxnLst>
            <a:rect l="l" t="t" r="r" b="b"/>
            <a:pathLst>
              <a:path w="14570771" h="795632">
                <a:moveTo>
                  <a:pt x="14570771" y="0"/>
                </a:moveTo>
                <a:cubicBezTo>
                  <a:pt x="14570771" y="483420"/>
                  <a:pt x="14260500" y="795632"/>
                  <a:pt x="13780272" y="795632"/>
                </a:cubicBezTo>
                <a:lnTo>
                  <a:pt x="0" y="783499"/>
                </a:lnTo>
              </a:path>
            </a:pathLst>
          </a:custGeom>
          <a:noFill/>
          <a:ln w="19050" cap="flat">
            <a:solidFill>
              <a:schemeClr val="bg1">
                <a:lumMod val="75000"/>
              </a:schemeClr>
            </a:solidFill>
            <a:prstDash val="solid"/>
            <a:miter/>
          </a:ln>
        </p:spPr>
        <p:txBody>
          <a:bodyPr rtlCol="0" anchor="ctr"/>
          <a:lstStyle/>
          <a:p>
            <a:endParaRPr lang="en-US" sz="1800"/>
          </a:p>
        </p:txBody>
      </p:sp>
      <p:sp>
        <p:nvSpPr>
          <p:cNvPr id="9" name="Title 1">
            <a:extLst>
              <a:ext uri="{FF2B5EF4-FFF2-40B4-BE49-F238E27FC236}">
                <a16:creationId xmlns:a16="http://schemas.microsoft.com/office/drawing/2014/main" id="{FE367A46-CB50-AF44-B1D3-D79F58041C31}"/>
              </a:ext>
            </a:extLst>
          </p:cNvPr>
          <p:cNvSpPr>
            <a:spLocks noGrp="1"/>
          </p:cNvSpPr>
          <p:nvPr>
            <p:ph type="title" hasCustomPrompt="1"/>
          </p:nvPr>
        </p:nvSpPr>
        <p:spPr>
          <a:xfrm>
            <a:off x="700429" y="563115"/>
            <a:ext cx="12038587" cy="659734"/>
          </a:xfrm>
          <a:prstGeom prst="rect">
            <a:avLst/>
          </a:prstGeom>
        </p:spPr>
        <p:txBody>
          <a:bodyPr lIns="0" tIns="0" rIns="0" bIns="0" anchor="b" anchorCtr="0">
            <a:noAutofit/>
          </a:bodyPr>
          <a:lstStyle>
            <a:lvl1pPr>
              <a:defRPr sz="2400" b="1" i="0">
                <a:latin typeface="Montserrat" pitchFamily="2" charset="77"/>
              </a:defRPr>
            </a:lvl1pPr>
          </a:lstStyle>
          <a:p>
            <a:r>
              <a:rPr lang="en-GB" dirty="0"/>
              <a:t>Headline can be coloured using </a:t>
            </a:r>
            <a:br>
              <a:rPr lang="en-GB" dirty="0"/>
            </a:br>
            <a:r>
              <a:rPr lang="en-GB" dirty="0"/>
              <a:t>one of the main theme colours</a:t>
            </a:r>
            <a:endParaRPr lang="en-US" dirty="0"/>
          </a:p>
        </p:txBody>
      </p:sp>
    </p:spTree>
    <p:extLst>
      <p:ext uri="{BB962C8B-B14F-4D97-AF65-F5344CB8AC3E}">
        <p14:creationId xmlns:p14="http://schemas.microsoft.com/office/powerpoint/2010/main" val="3427291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Cover_Orang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26" name="Picture 25">
            <a:extLst>
              <a:ext uri="{FF2B5EF4-FFF2-40B4-BE49-F238E27FC236}">
                <a16:creationId xmlns:a16="http://schemas.microsoft.com/office/drawing/2014/main" id="{B0178FCC-1049-1A4F-9735-BD04CD8C3FE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165393"/>
            <a:ext cx="13436600" cy="5092700"/>
          </a:xfrm>
          <a:prstGeom prst="rect">
            <a:avLst/>
          </a:prstGeom>
        </p:spPr>
      </p:pic>
      <p:sp>
        <p:nvSpPr>
          <p:cNvPr id="22" name="Text Placeholder 3">
            <a:extLst>
              <a:ext uri="{FF2B5EF4-FFF2-40B4-BE49-F238E27FC236}">
                <a16:creationId xmlns:a16="http://schemas.microsoft.com/office/drawing/2014/main" id="{44B231F4-0678-8D4F-94A8-B30DF3953114}"/>
              </a:ext>
            </a:extLst>
          </p:cNvPr>
          <p:cNvSpPr>
            <a:spLocks noGrp="1"/>
          </p:cNvSpPr>
          <p:nvPr>
            <p:ph type="body" sz="quarter" idx="14" hasCustomPrompt="1"/>
          </p:nvPr>
        </p:nvSpPr>
        <p:spPr>
          <a:xfrm>
            <a:off x="2258545" y="5093646"/>
            <a:ext cx="2731857" cy="349200"/>
          </a:xfrm>
          <a:prstGeom prst="rect">
            <a:avLst/>
          </a:prstGeom>
        </p:spPr>
        <p:txBody>
          <a:bodyPr lIns="0" tIns="0" rIns="0" bIns="0" anchor="b" anchorCtr="0"/>
          <a:lstStyle>
            <a:lvl1pPr algn="l">
              <a:lnSpc>
                <a:spcPct val="100000"/>
              </a:lnSpc>
              <a:defRPr sz="1000" b="0" i="0">
                <a:solidFill>
                  <a:schemeClr val="bg1"/>
                </a:solidFill>
                <a:latin typeface="Montserrat" pitchFamily="2" charset="77"/>
                <a:cs typeface="Gotham Book" pitchFamily="2" charset="0"/>
              </a:defRPr>
            </a:lvl1pPr>
          </a:lstStyle>
          <a:p>
            <a:pPr lvl="0"/>
            <a:r>
              <a:rPr lang="en-GB" dirty="0"/>
              <a:t>SPEAKER NAME | DATE</a:t>
            </a:r>
            <a:endParaRPr lang="en-US" dirty="0"/>
          </a:p>
        </p:txBody>
      </p:sp>
      <p:sp>
        <p:nvSpPr>
          <p:cNvPr id="24" name="Title 1">
            <a:extLst>
              <a:ext uri="{FF2B5EF4-FFF2-40B4-BE49-F238E27FC236}">
                <a16:creationId xmlns:a16="http://schemas.microsoft.com/office/drawing/2014/main" id="{A58ACD67-8756-7F42-AE35-0DCF255FADA1}"/>
              </a:ext>
            </a:extLst>
          </p:cNvPr>
          <p:cNvSpPr>
            <a:spLocks noGrp="1"/>
          </p:cNvSpPr>
          <p:nvPr>
            <p:ph type="title" hasCustomPrompt="1"/>
          </p:nvPr>
        </p:nvSpPr>
        <p:spPr>
          <a:xfrm>
            <a:off x="2258546" y="3449630"/>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
        <p:nvSpPr>
          <p:cNvPr id="25" name="Content Placeholder 2">
            <a:extLst>
              <a:ext uri="{FF2B5EF4-FFF2-40B4-BE49-F238E27FC236}">
                <a16:creationId xmlns:a16="http://schemas.microsoft.com/office/drawing/2014/main" id="{0604B6EC-55F4-DE4A-954A-263D43C25849}"/>
              </a:ext>
            </a:extLst>
          </p:cNvPr>
          <p:cNvSpPr>
            <a:spLocks noGrp="1"/>
          </p:cNvSpPr>
          <p:nvPr>
            <p:ph idx="1" hasCustomPrompt="1"/>
          </p:nvPr>
        </p:nvSpPr>
        <p:spPr>
          <a:xfrm>
            <a:off x="2258546" y="4684258"/>
            <a:ext cx="5231316" cy="409388"/>
          </a:xfrm>
          <a:prstGeom prst="rect">
            <a:avLst/>
          </a:prstGeom>
        </p:spPr>
        <p:txBody>
          <a:bodyPr lIns="0" tIns="0" rIns="0" bIns="0">
            <a:noAutofit/>
          </a:bodyPr>
          <a:lstStyle>
            <a:lvl1pPr>
              <a:lnSpc>
                <a:spcPts val="1800"/>
              </a:lnSpc>
              <a:spcAft>
                <a:spcPts val="0"/>
              </a:spcAft>
              <a:defRPr sz="1600" b="0" i="0" cap="none" baseline="0">
                <a:solidFill>
                  <a:schemeClr val="bg1"/>
                </a:solidFill>
                <a:latin typeface="Montserrat" pitchFamily="2" charset="77"/>
              </a:defRPr>
            </a:lvl1pPr>
          </a:lstStyle>
          <a:p>
            <a:pPr lvl="0"/>
            <a:r>
              <a:rPr lang="en-GB" dirty="0"/>
              <a:t>Sub title line 1</a:t>
            </a:r>
            <a:br>
              <a:rPr lang="en-GB" dirty="0"/>
            </a:br>
            <a:endParaRPr lang="en-US" dirty="0"/>
          </a:p>
        </p:txBody>
      </p:sp>
      <p:pic>
        <p:nvPicPr>
          <p:cNvPr id="27" name="Picture 26">
            <a:extLst>
              <a:ext uri="{FF2B5EF4-FFF2-40B4-BE49-F238E27FC236}">
                <a16:creationId xmlns:a16="http://schemas.microsoft.com/office/drawing/2014/main" id="{BFBE3266-F52F-9348-B9E9-8A56F24871B4}"/>
              </a:ext>
            </a:extLst>
          </p:cNvPr>
          <p:cNvPicPr>
            <a:picLocks noChangeAspect="1"/>
          </p:cNvPicPr>
          <p:nvPr userDrawn="1"/>
        </p:nvPicPr>
        <p:blipFill>
          <a:blip r:embed="rId4"/>
          <a:srcRect/>
          <a:stretch/>
        </p:blipFill>
        <p:spPr>
          <a:xfrm>
            <a:off x="2258545" y="2013626"/>
            <a:ext cx="3013126" cy="1009894"/>
          </a:xfrm>
          <a:prstGeom prst="rect">
            <a:avLst/>
          </a:prstGeom>
        </p:spPr>
      </p:pic>
    </p:spTree>
    <p:extLst>
      <p:ext uri="{BB962C8B-B14F-4D97-AF65-F5344CB8AC3E}">
        <p14:creationId xmlns:p14="http://schemas.microsoft.com/office/powerpoint/2010/main" val="32673757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graph">
    <p:spTree>
      <p:nvGrpSpPr>
        <p:cNvPr id="1" name=""/>
        <p:cNvGrpSpPr/>
        <p:nvPr/>
      </p:nvGrpSpPr>
      <p:grpSpPr>
        <a:xfrm>
          <a:off x="0" y="0"/>
          <a:ext cx="0" cy="0"/>
          <a:chOff x="0" y="0"/>
          <a:chExt cx="0" cy="0"/>
        </a:xfrm>
      </p:grpSpPr>
      <p:sp>
        <p:nvSpPr>
          <p:cNvPr id="27" name="Chart Placeholder 2">
            <a:extLst>
              <a:ext uri="{FF2B5EF4-FFF2-40B4-BE49-F238E27FC236}">
                <a16:creationId xmlns:a16="http://schemas.microsoft.com/office/drawing/2014/main" id="{BC496B95-E103-564A-9383-27A9DC72AA72}"/>
              </a:ext>
            </a:extLst>
          </p:cNvPr>
          <p:cNvSpPr>
            <a:spLocks noGrp="1"/>
          </p:cNvSpPr>
          <p:nvPr>
            <p:ph type="chart" sz="quarter" idx="19" hasCustomPrompt="1"/>
          </p:nvPr>
        </p:nvSpPr>
        <p:spPr>
          <a:xfrm>
            <a:off x="700429" y="1809374"/>
            <a:ext cx="12038587" cy="4995229"/>
          </a:xfrm>
          <a:prstGeom prst="rect">
            <a:avLst/>
          </a:prstGeom>
        </p:spPr>
        <p:txBody>
          <a:bodyPr lIns="0" tIns="0" rIns="0" bIns="0" anchor="ctr" anchorCtr="0"/>
          <a:lstStyle>
            <a:lvl1pPr algn="ctr">
              <a:defRPr b="1" i="0">
                <a:solidFill>
                  <a:schemeClr val="bg1">
                    <a:lumMod val="65000"/>
                  </a:schemeClr>
                </a:solidFill>
                <a:latin typeface="Montserrat" pitchFamily="2" charset="77"/>
                <a:cs typeface="Gotham Bold" pitchFamily="2" charset="0"/>
              </a:defRPr>
            </a:lvl1pPr>
          </a:lstStyle>
          <a:p>
            <a:r>
              <a:rPr lang="en-US" b="1" i="0" dirty="0">
                <a:latin typeface="Gotham Bold" pitchFamily="2" charset="0"/>
                <a:cs typeface="Gotham Bold" pitchFamily="2" charset="0"/>
              </a:rPr>
              <a:t>CLICK TO INSERT CHART</a:t>
            </a:r>
            <a:endParaRPr lang="en-US" dirty="0"/>
          </a:p>
        </p:txBody>
      </p:sp>
      <p:sp>
        <p:nvSpPr>
          <p:cNvPr id="8" name="Text Placeholder 15">
            <a:extLst>
              <a:ext uri="{FF2B5EF4-FFF2-40B4-BE49-F238E27FC236}">
                <a16:creationId xmlns:a16="http://schemas.microsoft.com/office/drawing/2014/main" id="{EAE95EBE-CEED-5842-A01E-A202C559571F}"/>
              </a:ext>
            </a:extLst>
          </p:cNvPr>
          <p:cNvSpPr>
            <a:spLocks noGrp="1"/>
          </p:cNvSpPr>
          <p:nvPr>
            <p:ph type="body" sz="quarter" idx="14" hasCustomPrompt="1"/>
          </p:nvPr>
        </p:nvSpPr>
        <p:spPr>
          <a:xfrm>
            <a:off x="700425" y="7019930"/>
            <a:ext cx="9478528" cy="295275"/>
          </a:xfrm>
          <a:prstGeom prst="rect">
            <a:avLst/>
          </a:prstGeom>
        </p:spPr>
        <p:txBody>
          <a:bodyPr lIns="0" tIns="0" rIns="0" bIns="0">
            <a:noAutofit/>
          </a:bodyPr>
          <a:lstStyle>
            <a:lvl1pPr>
              <a:lnSpc>
                <a:spcPts val="1000"/>
              </a:lnSpc>
              <a:defRPr sz="800" b="0" i="0">
                <a:solidFill>
                  <a:srgbClr val="666666"/>
                </a:solidFill>
                <a:latin typeface="Montserrat" pitchFamily="2" charset="77"/>
              </a:defRPr>
            </a:lvl1pPr>
          </a:lstStyle>
          <a:p>
            <a:pPr lvl="0"/>
            <a:r>
              <a:rPr lang="en-GB" dirty="0"/>
              <a:t>Source: lorem ipsum</a:t>
            </a:r>
            <a:endParaRPr lang="en-US" dirty="0"/>
          </a:p>
        </p:txBody>
      </p:sp>
      <p:sp>
        <p:nvSpPr>
          <p:cNvPr id="13" name="Graphic 6">
            <a:extLst>
              <a:ext uri="{FF2B5EF4-FFF2-40B4-BE49-F238E27FC236}">
                <a16:creationId xmlns:a16="http://schemas.microsoft.com/office/drawing/2014/main" id="{DBDC8D2E-C63D-4547-A1B9-15718386DD9C}"/>
              </a:ext>
            </a:extLst>
          </p:cNvPr>
          <p:cNvSpPr/>
          <p:nvPr userDrawn="1"/>
        </p:nvSpPr>
        <p:spPr>
          <a:xfrm>
            <a:off x="-842" y="857883"/>
            <a:ext cx="13021972"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Lst>
            <a:ahLst/>
            <a:cxnLst>
              <a:cxn ang="0">
                <a:pos x="connsiteX0" y="connsiteY0"/>
              </a:cxn>
              <a:cxn ang="0">
                <a:pos x="connsiteX1" y="connsiteY1"/>
              </a:cxn>
              <a:cxn ang="0">
                <a:pos x="connsiteX2" y="connsiteY2"/>
              </a:cxn>
            </a:cxnLst>
            <a:rect l="l" t="t" r="r" b="b"/>
            <a:pathLst>
              <a:path w="14570771" h="795632">
                <a:moveTo>
                  <a:pt x="14570771" y="0"/>
                </a:moveTo>
                <a:cubicBezTo>
                  <a:pt x="14570771" y="483420"/>
                  <a:pt x="14260500" y="795632"/>
                  <a:pt x="13780272" y="795632"/>
                </a:cubicBezTo>
                <a:lnTo>
                  <a:pt x="0" y="783499"/>
                </a:lnTo>
              </a:path>
            </a:pathLst>
          </a:custGeom>
          <a:noFill/>
          <a:ln w="19050" cap="flat">
            <a:solidFill>
              <a:schemeClr val="bg1">
                <a:lumMod val="75000"/>
              </a:schemeClr>
            </a:solidFill>
            <a:prstDash val="solid"/>
            <a:miter/>
          </a:ln>
        </p:spPr>
        <p:txBody>
          <a:bodyPr rtlCol="0" anchor="ctr"/>
          <a:lstStyle/>
          <a:p>
            <a:endParaRPr lang="en-US" sz="1800"/>
          </a:p>
        </p:txBody>
      </p:sp>
      <p:sp>
        <p:nvSpPr>
          <p:cNvPr id="6" name="Title 1">
            <a:extLst>
              <a:ext uri="{FF2B5EF4-FFF2-40B4-BE49-F238E27FC236}">
                <a16:creationId xmlns:a16="http://schemas.microsoft.com/office/drawing/2014/main" id="{814D1BD5-74A6-544B-AE9B-159AC4739000}"/>
              </a:ext>
            </a:extLst>
          </p:cNvPr>
          <p:cNvSpPr>
            <a:spLocks noGrp="1"/>
          </p:cNvSpPr>
          <p:nvPr>
            <p:ph type="title" hasCustomPrompt="1"/>
          </p:nvPr>
        </p:nvSpPr>
        <p:spPr>
          <a:xfrm>
            <a:off x="700429" y="563115"/>
            <a:ext cx="12038587" cy="659734"/>
          </a:xfrm>
          <a:prstGeom prst="rect">
            <a:avLst/>
          </a:prstGeom>
        </p:spPr>
        <p:txBody>
          <a:bodyPr lIns="0" tIns="0" rIns="0" bIns="0" anchor="b" anchorCtr="0">
            <a:noAutofit/>
          </a:bodyPr>
          <a:lstStyle>
            <a:lvl1pPr>
              <a:defRPr sz="2400" b="1" i="0">
                <a:latin typeface="Montserrat" pitchFamily="2" charset="77"/>
              </a:defRPr>
            </a:lvl1pPr>
          </a:lstStyle>
          <a:p>
            <a:r>
              <a:rPr lang="en-GB" dirty="0"/>
              <a:t>Headline can be coloured using </a:t>
            </a:r>
            <a:br>
              <a:rPr lang="en-GB" dirty="0"/>
            </a:br>
            <a:r>
              <a:rPr lang="en-GB" dirty="0"/>
              <a:t>one of the main theme colours</a:t>
            </a:r>
            <a:endParaRPr lang="en-US" dirty="0"/>
          </a:p>
        </p:txBody>
      </p:sp>
    </p:spTree>
    <p:extLst>
      <p:ext uri="{BB962C8B-B14F-4D97-AF65-F5344CB8AC3E}">
        <p14:creationId xmlns:p14="http://schemas.microsoft.com/office/powerpoint/2010/main" val="5091569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overview 3 col - icon">
    <p:spTree>
      <p:nvGrpSpPr>
        <p:cNvPr id="1" name=""/>
        <p:cNvGrpSpPr/>
        <p:nvPr/>
      </p:nvGrpSpPr>
      <p:grpSpPr>
        <a:xfrm>
          <a:off x="0" y="0"/>
          <a:ext cx="0" cy="0"/>
          <a:chOff x="0" y="0"/>
          <a:chExt cx="0" cy="0"/>
        </a:xfrm>
      </p:grpSpPr>
      <p:sp>
        <p:nvSpPr>
          <p:cNvPr id="21" name="Text Placeholder 18">
            <a:extLst>
              <a:ext uri="{FF2B5EF4-FFF2-40B4-BE49-F238E27FC236}">
                <a16:creationId xmlns:a16="http://schemas.microsoft.com/office/drawing/2014/main" id="{36044BB5-3CD6-9544-A5DE-50F67A385543}"/>
              </a:ext>
            </a:extLst>
          </p:cNvPr>
          <p:cNvSpPr>
            <a:spLocks noGrp="1"/>
          </p:cNvSpPr>
          <p:nvPr>
            <p:ph type="body" sz="quarter" idx="19" hasCustomPrompt="1"/>
          </p:nvPr>
        </p:nvSpPr>
        <p:spPr>
          <a:xfrm>
            <a:off x="700427" y="3454316"/>
            <a:ext cx="3715244" cy="3386222"/>
          </a:xfrm>
          <a:prstGeom prst="rect">
            <a:avLst/>
          </a:prstGeom>
        </p:spPr>
        <p:txBody>
          <a:bodyPr lIns="0" tIns="0" rIns="0" bIns="0">
            <a:noAutofit/>
          </a:bodyPr>
          <a:lstStyle>
            <a:lvl1pPr algn="ct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26" name="Content Placeholder 2">
            <a:extLst>
              <a:ext uri="{FF2B5EF4-FFF2-40B4-BE49-F238E27FC236}">
                <a16:creationId xmlns:a16="http://schemas.microsoft.com/office/drawing/2014/main" id="{1EF32421-C9D8-D643-BA41-0684904B7C3E}"/>
              </a:ext>
            </a:extLst>
          </p:cNvPr>
          <p:cNvSpPr>
            <a:spLocks noGrp="1"/>
          </p:cNvSpPr>
          <p:nvPr>
            <p:ph idx="1" hasCustomPrompt="1"/>
          </p:nvPr>
        </p:nvSpPr>
        <p:spPr>
          <a:xfrm>
            <a:off x="700427" y="3083094"/>
            <a:ext cx="3715244" cy="240348"/>
          </a:xfrm>
          <a:prstGeom prst="rect">
            <a:avLst/>
          </a:prstGeom>
        </p:spPr>
        <p:txBody>
          <a:bodyPr lIns="0" tIns="0" rIns="0" bIns="0">
            <a:noAutofit/>
          </a:bodyPr>
          <a:lstStyle>
            <a:lvl1pPr algn="ctr">
              <a:spcAft>
                <a:spcPts val="600"/>
              </a:spcAft>
              <a:defRPr sz="1400" b="1" i="0">
                <a:latin typeface="Montserrat" pitchFamily="2" charset="77"/>
                <a:cs typeface="Gotham Bold" pitchFamily="2" charset="0"/>
              </a:defRPr>
            </a:lvl1pPr>
          </a:lstStyle>
          <a:p>
            <a:pPr lvl="0"/>
            <a:r>
              <a:rPr lang="en-GB" dirty="0"/>
              <a:t>Column title 1 line only</a:t>
            </a:r>
          </a:p>
        </p:txBody>
      </p:sp>
      <p:sp>
        <p:nvSpPr>
          <p:cNvPr id="29" name="Text Placeholder 18">
            <a:extLst>
              <a:ext uri="{FF2B5EF4-FFF2-40B4-BE49-F238E27FC236}">
                <a16:creationId xmlns:a16="http://schemas.microsoft.com/office/drawing/2014/main" id="{328E0386-A924-5D40-9EA0-0957AAF11993}"/>
              </a:ext>
            </a:extLst>
          </p:cNvPr>
          <p:cNvSpPr>
            <a:spLocks noGrp="1"/>
          </p:cNvSpPr>
          <p:nvPr>
            <p:ph type="body" sz="quarter" idx="20" hasCustomPrompt="1"/>
          </p:nvPr>
        </p:nvSpPr>
        <p:spPr>
          <a:xfrm>
            <a:off x="4847898" y="3454316"/>
            <a:ext cx="3715244" cy="3386222"/>
          </a:xfrm>
          <a:prstGeom prst="rect">
            <a:avLst/>
          </a:prstGeom>
        </p:spPr>
        <p:txBody>
          <a:bodyPr lIns="0" tIns="0" rIns="0" bIns="0">
            <a:noAutofit/>
          </a:bodyPr>
          <a:lstStyle>
            <a:lvl1pPr algn="ct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32" name="Content Placeholder 2">
            <a:extLst>
              <a:ext uri="{FF2B5EF4-FFF2-40B4-BE49-F238E27FC236}">
                <a16:creationId xmlns:a16="http://schemas.microsoft.com/office/drawing/2014/main" id="{B42A3C35-69B6-A348-B357-95D8419F85A2}"/>
              </a:ext>
            </a:extLst>
          </p:cNvPr>
          <p:cNvSpPr>
            <a:spLocks noGrp="1"/>
          </p:cNvSpPr>
          <p:nvPr>
            <p:ph idx="21" hasCustomPrompt="1"/>
          </p:nvPr>
        </p:nvSpPr>
        <p:spPr>
          <a:xfrm>
            <a:off x="4847898" y="3083094"/>
            <a:ext cx="3715244" cy="240348"/>
          </a:xfrm>
          <a:prstGeom prst="rect">
            <a:avLst/>
          </a:prstGeom>
        </p:spPr>
        <p:txBody>
          <a:bodyPr lIns="0" tIns="0" rIns="0" bIns="0">
            <a:noAutofit/>
          </a:bodyPr>
          <a:lstStyle>
            <a:lvl1pPr algn="ctr">
              <a:spcAft>
                <a:spcPts val="600"/>
              </a:spcAft>
              <a:defRPr sz="1400" b="1" i="0">
                <a:latin typeface="Montserrat" pitchFamily="2" charset="77"/>
                <a:cs typeface="Gotham Bold" pitchFamily="2" charset="0"/>
              </a:defRPr>
            </a:lvl1pPr>
          </a:lstStyle>
          <a:p>
            <a:pPr lvl="0"/>
            <a:r>
              <a:rPr lang="en-GB" dirty="0"/>
              <a:t>Column title 1 line only</a:t>
            </a:r>
          </a:p>
        </p:txBody>
      </p:sp>
      <p:sp>
        <p:nvSpPr>
          <p:cNvPr id="34" name="Text Placeholder 18">
            <a:extLst>
              <a:ext uri="{FF2B5EF4-FFF2-40B4-BE49-F238E27FC236}">
                <a16:creationId xmlns:a16="http://schemas.microsoft.com/office/drawing/2014/main" id="{03BE6267-BBAB-7142-ACFE-26158B9CCA9B}"/>
              </a:ext>
            </a:extLst>
          </p:cNvPr>
          <p:cNvSpPr>
            <a:spLocks noGrp="1"/>
          </p:cNvSpPr>
          <p:nvPr>
            <p:ph type="body" sz="quarter" idx="22" hasCustomPrompt="1"/>
          </p:nvPr>
        </p:nvSpPr>
        <p:spPr>
          <a:xfrm>
            <a:off x="9004949" y="3454316"/>
            <a:ext cx="3715244" cy="3386222"/>
          </a:xfrm>
          <a:prstGeom prst="rect">
            <a:avLst/>
          </a:prstGeom>
        </p:spPr>
        <p:txBody>
          <a:bodyPr lIns="0" tIns="0" rIns="0" bIns="0">
            <a:noAutofit/>
          </a:bodyPr>
          <a:lstStyle>
            <a:lvl1pPr algn="ct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35" name="Content Placeholder 2">
            <a:extLst>
              <a:ext uri="{FF2B5EF4-FFF2-40B4-BE49-F238E27FC236}">
                <a16:creationId xmlns:a16="http://schemas.microsoft.com/office/drawing/2014/main" id="{26F79964-2561-2249-9B1C-2882294EF461}"/>
              </a:ext>
            </a:extLst>
          </p:cNvPr>
          <p:cNvSpPr>
            <a:spLocks noGrp="1"/>
          </p:cNvSpPr>
          <p:nvPr>
            <p:ph idx="23" hasCustomPrompt="1"/>
          </p:nvPr>
        </p:nvSpPr>
        <p:spPr>
          <a:xfrm>
            <a:off x="9004949" y="3083094"/>
            <a:ext cx="3715244" cy="240348"/>
          </a:xfrm>
          <a:prstGeom prst="rect">
            <a:avLst/>
          </a:prstGeom>
        </p:spPr>
        <p:txBody>
          <a:bodyPr lIns="0" tIns="0" rIns="0" bIns="0">
            <a:noAutofit/>
          </a:bodyPr>
          <a:lstStyle>
            <a:lvl1pPr algn="ctr">
              <a:spcAft>
                <a:spcPts val="600"/>
              </a:spcAft>
              <a:defRPr sz="1400" b="1" i="0">
                <a:latin typeface="Montserrat" pitchFamily="2" charset="77"/>
                <a:cs typeface="Gotham Bold" pitchFamily="2" charset="0"/>
              </a:defRPr>
            </a:lvl1pPr>
          </a:lstStyle>
          <a:p>
            <a:pPr lvl="0"/>
            <a:r>
              <a:rPr lang="en-GB" dirty="0"/>
              <a:t>Column title 1 line only</a:t>
            </a:r>
          </a:p>
        </p:txBody>
      </p:sp>
      <p:sp>
        <p:nvSpPr>
          <p:cNvPr id="43" name="Text Placeholder 15">
            <a:extLst>
              <a:ext uri="{FF2B5EF4-FFF2-40B4-BE49-F238E27FC236}">
                <a16:creationId xmlns:a16="http://schemas.microsoft.com/office/drawing/2014/main" id="{0FA83354-8299-F243-853B-80FB85ECF897}"/>
              </a:ext>
            </a:extLst>
          </p:cNvPr>
          <p:cNvSpPr>
            <a:spLocks noGrp="1"/>
          </p:cNvSpPr>
          <p:nvPr>
            <p:ph type="body" sz="quarter" idx="14" hasCustomPrompt="1"/>
          </p:nvPr>
        </p:nvSpPr>
        <p:spPr>
          <a:xfrm>
            <a:off x="700425" y="7019930"/>
            <a:ext cx="9478528" cy="295275"/>
          </a:xfrm>
          <a:prstGeom prst="rect">
            <a:avLst/>
          </a:prstGeom>
        </p:spPr>
        <p:txBody>
          <a:bodyPr lIns="0" tIns="0" rIns="0" bIns="0">
            <a:noAutofit/>
          </a:bodyPr>
          <a:lstStyle>
            <a:lvl1pPr>
              <a:lnSpc>
                <a:spcPts val="1000"/>
              </a:lnSpc>
              <a:defRPr sz="800" b="0" i="0">
                <a:solidFill>
                  <a:srgbClr val="666666"/>
                </a:solidFill>
                <a:latin typeface="Montserrat" pitchFamily="2" charset="77"/>
              </a:defRPr>
            </a:lvl1pPr>
          </a:lstStyle>
          <a:p>
            <a:pPr lvl="0"/>
            <a:r>
              <a:rPr lang="en-GB" dirty="0"/>
              <a:t>Source: lorem ipsum</a:t>
            </a:r>
            <a:endParaRPr lang="en-US" dirty="0"/>
          </a:p>
        </p:txBody>
      </p:sp>
      <p:sp>
        <p:nvSpPr>
          <p:cNvPr id="28" name="Graphic 6">
            <a:extLst>
              <a:ext uri="{FF2B5EF4-FFF2-40B4-BE49-F238E27FC236}">
                <a16:creationId xmlns:a16="http://schemas.microsoft.com/office/drawing/2014/main" id="{4E3B9CAA-3804-1544-8925-22120C203E96}"/>
              </a:ext>
            </a:extLst>
          </p:cNvPr>
          <p:cNvSpPr/>
          <p:nvPr userDrawn="1"/>
        </p:nvSpPr>
        <p:spPr>
          <a:xfrm>
            <a:off x="-842" y="857883"/>
            <a:ext cx="13021972"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Lst>
            <a:ahLst/>
            <a:cxnLst>
              <a:cxn ang="0">
                <a:pos x="connsiteX0" y="connsiteY0"/>
              </a:cxn>
              <a:cxn ang="0">
                <a:pos x="connsiteX1" y="connsiteY1"/>
              </a:cxn>
              <a:cxn ang="0">
                <a:pos x="connsiteX2" y="connsiteY2"/>
              </a:cxn>
            </a:cxnLst>
            <a:rect l="l" t="t" r="r" b="b"/>
            <a:pathLst>
              <a:path w="14570771" h="795632">
                <a:moveTo>
                  <a:pt x="14570771" y="0"/>
                </a:moveTo>
                <a:cubicBezTo>
                  <a:pt x="14570771" y="483420"/>
                  <a:pt x="14260500" y="795632"/>
                  <a:pt x="13780272" y="795632"/>
                </a:cubicBezTo>
                <a:lnTo>
                  <a:pt x="0" y="783499"/>
                </a:lnTo>
              </a:path>
            </a:pathLst>
          </a:custGeom>
          <a:noFill/>
          <a:ln w="19050" cap="flat">
            <a:solidFill>
              <a:schemeClr val="bg1">
                <a:lumMod val="75000"/>
              </a:schemeClr>
            </a:solidFill>
            <a:prstDash val="solid"/>
            <a:miter/>
          </a:ln>
        </p:spPr>
        <p:txBody>
          <a:bodyPr rtlCol="0" anchor="ctr"/>
          <a:lstStyle/>
          <a:p>
            <a:endParaRPr lang="en-US" sz="1800"/>
          </a:p>
        </p:txBody>
      </p:sp>
      <p:sp>
        <p:nvSpPr>
          <p:cNvPr id="15" name="Title 1">
            <a:extLst>
              <a:ext uri="{FF2B5EF4-FFF2-40B4-BE49-F238E27FC236}">
                <a16:creationId xmlns:a16="http://schemas.microsoft.com/office/drawing/2014/main" id="{64138F6A-92D8-0844-8899-6B8348A9C7BC}"/>
              </a:ext>
            </a:extLst>
          </p:cNvPr>
          <p:cNvSpPr>
            <a:spLocks noGrp="1"/>
          </p:cNvSpPr>
          <p:nvPr>
            <p:ph type="title" hasCustomPrompt="1"/>
          </p:nvPr>
        </p:nvSpPr>
        <p:spPr>
          <a:xfrm>
            <a:off x="700429" y="563115"/>
            <a:ext cx="12038587" cy="659734"/>
          </a:xfrm>
          <a:prstGeom prst="rect">
            <a:avLst/>
          </a:prstGeom>
        </p:spPr>
        <p:txBody>
          <a:bodyPr lIns="0" tIns="0" rIns="0" bIns="0" anchor="b" anchorCtr="0">
            <a:noAutofit/>
          </a:bodyPr>
          <a:lstStyle>
            <a:lvl1pPr>
              <a:defRPr sz="2400" b="1" i="0">
                <a:latin typeface="Montserrat" pitchFamily="2" charset="77"/>
              </a:defRPr>
            </a:lvl1pPr>
          </a:lstStyle>
          <a:p>
            <a:r>
              <a:rPr lang="en-GB" dirty="0"/>
              <a:t>Headline can be coloured using </a:t>
            </a:r>
            <a:br>
              <a:rPr lang="en-GB" dirty="0"/>
            </a:br>
            <a:r>
              <a:rPr lang="en-GB" dirty="0"/>
              <a:t>one of the main theme colours</a:t>
            </a:r>
            <a:endParaRPr lang="en-US" dirty="0"/>
          </a:p>
        </p:txBody>
      </p:sp>
      <p:sp>
        <p:nvSpPr>
          <p:cNvPr id="16" name="Picture Placeholder 4">
            <a:extLst>
              <a:ext uri="{FF2B5EF4-FFF2-40B4-BE49-F238E27FC236}">
                <a16:creationId xmlns:a16="http://schemas.microsoft.com/office/drawing/2014/main" id="{E7ECC8EF-07CE-AC45-A64D-8BEEE75749A7}"/>
              </a:ext>
            </a:extLst>
          </p:cNvPr>
          <p:cNvSpPr>
            <a:spLocks noGrp="1"/>
          </p:cNvSpPr>
          <p:nvPr>
            <p:ph type="pic" sz="quarter" idx="31" hasCustomPrompt="1"/>
          </p:nvPr>
        </p:nvSpPr>
        <p:spPr>
          <a:xfrm>
            <a:off x="1982049" y="1800225"/>
            <a:ext cx="1152000" cy="1152000"/>
          </a:xfrm>
          <a:prstGeom prst="rect">
            <a:avLst/>
          </a:prstGeom>
        </p:spPr>
        <p:txBody>
          <a:bodyPr lIns="0" tIns="0" rIns="0" bIns="0"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ADD ICON</a:t>
            </a:r>
          </a:p>
        </p:txBody>
      </p:sp>
      <p:sp>
        <p:nvSpPr>
          <p:cNvPr id="18" name="Picture Placeholder 4">
            <a:extLst>
              <a:ext uri="{FF2B5EF4-FFF2-40B4-BE49-F238E27FC236}">
                <a16:creationId xmlns:a16="http://schemas.microsoft.com/office/drawing/2014/main" id="{367FE10D-9F2A-C64E-822E-CD7555010F1E}"/>
              </a:ext>
            </a:extLst>
          </p:cNvPr>
          <p:cNvSpPr>
            <a:spLocks noGrp="1"/>
          </p:cNvSpPr>
          <p:nvPr>
            <p:ph type="pic" sz="quarter" idx="32" hasCustomPrompt="1"/>
          </p:nvPr>
        </p:nvSpPr>
        <p:spPr>
          <a:xfrm>
            <a:off x="6145488" y="1800225"/>
            <a:ext cx="1152000" cy="1152000"/>
          </a:xfrm>
          <a:prstGeom prst="rect">
            <a:avLst/>
          </a:prstGeom>
        </p:spPr>
        <p:txBody>
          <a:bodyPr lIns="0" tIns="0" rIns="0" bIns="0"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ADD ICON</a:t>
            </a:r>
          </a:p>
        </p:txBody>
      </p:sp>
      <p:sp>
        <p:nvSpPr>
          <p:cNvPr id="20" name="Picture Placeholder 4">
            <a:extLst>
              <a:ext uri="{FF2B5EF4-FFF2-40B4-BE49-F238E27FC236}">
                <a16:creationId xmlns:a16="http://schemas.microsoft.com/office/drawing/2014/main" id="{2B649345-9442-A142-8BBD-E993602F5E5C}"/>
              </a:ext>
            </a:extLst>
          </p:cNvPr>
          <p:cNvSpPr>
            <a:spLocks noGrp="1"/>
          </p:cNvSpPr>
          <p:nvPr>
            <p:ph type="pic" sz="quarter" idx="33" hasCustomPrompt="1"/>
          </p:nvPr>
        </p:nvSpPr>
        <p:spPr>
          <a:xfrm>
            <a:off x="10279743" y="1800225"/>
            <a:ext cx="1152000" cy="1152000"/>
          </a:xfrm>
          <a:prstGeom prst="rect">
            <a:avLst/>
          </a:prstGeom>
        </p:spPr>
        <p:txBody>
          <a:bodyPr lIns="0" tIns="0" rIns="0" bIns="0"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ADD ICON</a:t>
            </a:r>
          </a:p>
        </p:txBody>
      </p:sp>
      <p:sp>
        <p:nvSpPr>
          <p:cNvPr id="14" name="TextBox 13">
            <a:extLst>
              <a:ext uri="{FF2B5EF4-FFF2-40B4-BE49-F238E27FC236}">
                <a16:creationId xmlns:a16="http://schemas.microsoft.com/office/drawing/2014/main" id="{06702390-07CA-8B42-A4D7-4A751E41673F}"/>
              </a:ext>
            </a:extLst>
          </p:cNvPr>
          <p:cNvSpPr txBox="1"/>
          <p:nvPr userDrawn="1"/>
        </p:nvSpPr>
        <p:spPr>
          <a:xfrm>
            <a:off x="-2008262" y="0"/>
            <a:ext cx="1901119" cy="769441"/>
          </a:xfrm>
          <a:prstGeom prst="rect">
            <a:avLst/>
          </a:prstGeom>
          <a:solidFill>
            <a:schemeClr val="accent2"/>
          </a:solidFill>
        </p:spPr>
        <p:txBody>
          <a:bodyPr wrap="square" rtlCol="0">
            <a:spAutoFit/>
          </a:bodyPr>
          <a:lstStyle/>
          <a:p>
            <a:pPr defTabSz="954093"/>
            <a:r>
              <a:rPr lang="mi-NZ" sz="1100" b="1" dirty="0">
                <a:solidFill>
                  <a:prstClr val="white"/>
                </a:solidFill>
                <a:latin typeface="Montserrat" pitchFamily="2" charset="77"/>
                <a:cs typeface="Gotham Bold" pitchFamily="2" charset="0"/>
              </a:rPr>
              <a:t>TIPS!</a:t>
            </a:r>
          </a:p>
          <a:p>
            <a:pPr defTabSz="954093"/>
            <a:r>
              <a:rPr lang="en-US" sz="1100" dirty="0">
                <a:solidFill>
                  <a:prstClr val="white"/>
                </a:solidFill>
                <a:latin typeface="Montserrat" pitchFamily="2" charset="77"/>
                <a:cs typeface="Gotham Book" pitchFamily="2" charset="0"/>
              </a:rPr>
              <a:t>See the timesaver document for help with icons.</a:t>
            </a:r>
            <a:endParaRPr lang="mi-NZ" sz="1100" dirty="0">
              <a:solidFill>
                <a:prstClr val="white"/>
              </a:solidFill>
              <a:latin typeface="Montserrat" pitchFamily="2" charset="77"/>
              <a:cs typeface="Gotham Book" pitchFamily="2" charset="0"/>
            </a:endParaRPr>
          </a:p>
        </p:txBody>
      </p:sp>
    </p:spTree>
    <p:extLst>
      <p:ext uri="{BB962C8B-B14F-4D97-AF65-F5344CB8AC3E}">
        <p14:creationId xmlns:p14="http://schemas.microsoft.com/office/powerpoint/2010/main" val="21651160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overview 3 col -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35F97F9-E19D-004C-BE11-ABE2D53FE119}"/>
              </a:ext>
            </a:extLst>
          </p:cNvPr>
          <p:cNvSpPr>
            <a:spLocks noGrp="1"/>
          </p:cNvSpPr>
          <p:nvPr userDrawn="1">
            <p:ph type="pic" sz="quarter" idx="27" hasCustomPrompt="1"/>
          </p:nvPr>
        </p:nvSpPr>
        <p:spPr>
          <a:xfrm>
            <a:off x="700427" y="1800225"/>
            <a:ext cx="3715241" cy="2270161"/>
          </a:xfrm>
          <a:prstGeom prst="rect">
            <a:avLst/>
          </a:prstGeom>
        </p:spPr>
        <p:txBody>
          <a:bodyPr lIns="0" tIns="0" rIns="0" bIns="0"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ADD IMAGE</a:t>
            </a:r>
          </a:p>
        </p:txBody>
      </p:sp>
      <p:sp>
        <p:nvSpPr>
          <p:cNvPr id="21" name="Text Placeholder 18">
            <a:extLst>
              <a:ext uri="{FF2B5EF4-FFF2-40B4-BE49-F238E27FC236}">
                <a16:creationId xmlns:a16="http://schemas.microsoft.com/office/drawing/2014/main" id="{36044BB5-3CD6-9544-A5DE-50F67A385543}"/>
              </a:ext>
            </a:extLst>
          </p:cNvPr>
          <p:cNvSpPr>
            <a:spLocks noGrp="1"/>
          </p:cNvSpPr>
          <p:nvPr>
            <p:ph type="body" sz="quarter" idx="19" hasCustomPrompt="1"/>
          </p:nvPr>
        </p:nvSpPr>
        <p:spPr>
          <a:xfrm>
            <a:off x="700427" y="4568286"/>
            <a:ext cx="3715244" cy="2272252"/>
          </a:xfrm>
          <a:prstGeom prst="rect">
            <a:avLst/>
          </a:prstGeom>
        </p:spPr>
        <p:txBody>
          <a:bodyPr lIns="0" tIns="0" rIns="0" bIns="0">
            <a:noAutofit/>
          </a:bodyPr>
          <a:lstStyle>
            <a:lvl1pPr algn="ct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26" name="Content Placeholder 2">
            <a:extLst>
              <a:ext uri="{FF2B5EF4-FFF2-40B4-BE49-F238E27FC236}">
                <a16:creationId xmlns:a16="http://schemas.microsoft.com/office/drawing/2014/main" id="{1EF32421-C9D8-D643-BA41-0684904B7C3E}"/>
              </a:ext>
            </a:extLst>
          </p:cNvPr>
          <p:cNvSpPr>
            <a:spLocks noGrp="1"/>
          </p:cNvSpPr>
          <p:nvPr>
            <p:ph idx="1" hasCustomPrompt="1"/>
          </p:nvPr>
        </p:nvSpPr>
        <p:spPr>
          <a:xfrm>
            <a:off x="700427" y="4197069"/>
            <a:ext cx="3715244" cy="240348"/>
          </a:xfrm>
          <a:prstGeom prst="rect">
            <a:avLst/>
          </a:prstGeom>
        </p:spPr>
        <p:txBody>
          <a:bodyPr lIns="0" tIns="0" rIns="0" bIns="0">
            <a:noAutofit/>
          </a:bodyPr>
          <a:lstStyle>
            <a:lvl1pPr algn="ctr">
              <a:spcAft>
                <a:spcPts val="600"/>
              </a:spcAft>
              <a:defRPr sz="1400" b="1" i="0">
                <a:latin typeface="Montserrat" pitchFamily="2" charset="77"/>
                <a:cs typeface="Gotham Bold" pitchFamily="2" charset="0"/>
              </a:defRPr>
            </a:lvl1pPr>
          </a:lstStyle>
          <a:p>
            <a:pPr lvl="0"/>
            <a:r>
              <a:rPr lang="en-GB" dirty="0"/>
              <a:t>Column title 1 line only</a:t>
            </a:r>
          </a:p>
        </p:txBody>
      </p:sp>
      <p:sp>
        <p:nvSpPr>
          <p:cNvPr id="29" name="Text Placeholder 18">
            <a:extLst>
              <a:ext uri="{FF2B5EF4-FFF2-40B4-BE49-F238E27FC236}">
                <a16:creationId xmlns:a16="http://schemas.microsoft.com/office/drawing/2014/main" id="{328E0386-A924-5D40-9EA0-0957AAF11993}"/>
              </a:ext>
            </a:extLst>
          </p:cNvPr>
          <p:cNvSpPr>
            <a:spLocks noGrp="1"/>
          </p:cNvSpPr>
          <p:nvPr>
            <p:ph type="body" sz="quarter" idx="20" hasCustomPrompt="1"/>
          </p:nvPr>
        </p:nvSpPr>
        <p:spPr>
          <a:xfrm>
            <a:off x="4847898" y="4568286"/>
            <a:ext cx="3715244" cy="2272252"/>
          </a:xfrm>
          <a:prstGeom prst="rect">
            <a:avLst/>
          </a:prstGeom>
        </p:spPr>
        <p:txBody>
          <a:bodyPr lIns="0" tIns="0" rIns="0" bIns="0">
            <a:noAutofit/>
          </a:bodyPr>
          <a:lstStyle>
            <a:lvl1pPr algn="ct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32" name="Content Placeholder 2">
            <a:extLst>
              <a:ext uri="{FF2B5EF4-FFF2-40B4-BE49-F238E27FC236}">
                <a16:creationId xmlns:a16="http://schemas.microsoft.com/office/drawing/2014/main" id="{B42A3C35-69B6-A348-B357-95D8419F85A2}"/>
              </a:ext>
            </a:extLst>
          </p:cNvPr>
          <p:cNvSpPr>
            <a:spLocks noGrp="1"/>
          </p:cNvSpPr>
          <p:nvPr>
            <p:ph idx="21" hasCustomPrompt="1"/>
          </p:nvPr>
        </p:nvSpPr>
        <p:spPr>
          <a:xfrm>
            <a:off x="4847898" y="4197069"/>
            <a:ext cx="3715244" cy="240348"/>
          </a:xfrm>
          <a:prstGeom prst="rect">
            <a:avLst/>
          </a:prstGeom>
        </p:spPr>
        <p:txBody>
          <a:bodyPr lIns="0" tIns="0" rIns="0" bIns="0">
            <a:noAutofit/>
          </a:bodyPr>
          <a:lstStyle>
            <a:lvl1pPr algn="ctr">
              <a:spcAft>
                <a:spcPts val="600"/>
              </a:spcAft>
              <a:defRPr sz="1400" b="1" i="0">
                <a:latin typeface="Montserrat" pitchFamily="2" charset="77"/>
                <a:cs typeface="Gotham Bold" pitchFamily="2" charset="0"/>
              </a:defRPr>
            </a:lvl1pPr>
          </a:lstStyle>
          <a:p>
            <a:pPr lvl="0"/>
            <a:r>
              <a:rPr lang="en-GB" dirty="0"/>
              <a:t>Column title 1 line only</a:t>
            </a:r>
          </a:p>
        </p:txBody>
      </p:sp>
      <p:sp>
        <p:nvSpPr>
          <p:cNvPr id="34" name="Text Placeholder 18">
            <a:extLst>
              <a:ext uri="{FF2B5EF4-FFF2-40B4-BE49-F238E27FC236}">
                <a16:creationId xmlns:a16="http://schemas.microsoft.com/office/drawing/2014/main" id="{03BE6267-BBAB-7142-ACFE-26158B9CCA9B}"/>
              </a:ext>
            </a:extLst>
          </p:cNvPr>
          <p:cNvSpPr>
            <a:spLocks noGrp="1"/>
          </p:cNvSpPr>
          <p:nvPr>
            <p:ph type="body" sz="quarter" idx="22" hasCustomPrompt="1"/>
          </p:nvPr>
        </p:nvSpPr>
        <p:spPr>
          <a:xfrm>
            <a:off x="8961186" y="4568286"/>
            <a:ext cx="3759007" cy="2272252"/>
          </a:xfrm>
          <a:prstGeom prst="rect">
            <a:avLst/>
          </a:prstGeom>
        </p:spPr>
        <p:txBody>
          <a:bodyPr lIns="0" tIns="0" rIns="0" bIns="0">
            <a:noAutofit/>
          </a:bodyPr>
          <a:lstStyle>
            <a:lvl1pPr algn="ct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35" name="Content Placeholder 2">
            <a:extLst>
              <a:ext uri="{FF2B5EF4-FFF2-40B4-BE49-F238E27FC236}">
                <a16:creationId xmlns:a16="http://schemas.microsoft.com/office/drawing/2014/main" id="{26F79964-2561-2249-9B1C-2882294EF461}"/>
              </a:ext>
            </a:extLst>
          </p:cNvPr>
          <p:cNvSpPr>
            <a:spLocks noGrp="1"/>
          </p:cNvSpPr>
          <p:nvPr>
            <p:ph idx="23" hasCustomPrompt="1"/>
          </p:nvPr>
        </p:nvSpPr>
        <p:spPr>
          <a:xfrm>
            <a:off x="8961186" y="4197069"/>
            <a:ext cx="3759007" cy="240348"/>
          </a:xfrm>
          <a:prstGeom prst="rect">
            <a:avLst/>
          </a:prstGeom>
        </p:spPr>
        <p:txBody>
          <a:bodyPr lIns="0" tIns="0" rIns="0" bIns="0">
            <a:noAutofit/>
          </a:bodyPr>
          <a:lstStyle>
            <a:lvl1pPr algn="ctr">
              <a:spcAft>
                <a:spcPts val="600"/>
              </a:spcAft>
              <a:defRPr sz="1400" b="1" i="0">
                <a:latin typeface="Montserrat" pitchFamily="2" charset="77"/>
                <a:cs typeface="Gotham Bold" pitchFamily="2" charset="0"/>
              </a:defRPr>
            </a:lvl1pPr>
          </a:lstStyle>
          <a:p>
            <a:pPr lvl="0"/>
            <a:r>
              <a:rPr lang="en-GB" dirty="0"/>
              <a:t>Column title 1 line only</a:t>
            </a:r>
          </a:p>
        </p:txBody>
      </p:sp>
      <p:sp>
        <p:nvSpPr>
          <p:cNvPr id="18" name="Picture Placeholder 4">
            <a:extLst>
              <a:ext uri="{FF2B5EF4-FFF2-40B4-BE49-F238E27FC236}">
                <a16:creationId xmlns:a16="http://schemas.microsoft.com/office/drawing/2014/main" id="{40B32774-8623-CB47-9BCB-8D99AE68512F}"/>
              </a:ext>
            </a:extLst>
          </p:cNvPr>
          <p:cNvSpPr>
            <a:spLocks noGrp="1"/>
          </p:cNvSpPr>
          <p:nvPr>
            <p:ph type="pic" sz="quarter" idx="28" hasCustomPrompt="1"/>
          </p:nvPr>
        </p:nvSpPr>
        <p:spPr>
          <a:xfrm>
            <a:off x="4840554" y="1800225"/>
            <a:ext cx="3715241" cy="2270161"/>
          </a:xfrm>
          <a:prstGeom prst="rect">
            <a:avLst/>
          </a:prstGeom>
        </p:spPr>
        <p:txBody>
          <a:bodyPr lIns="0" tIns="0" rIns="0" bIns="0"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ADD IMAGE</a:t>
            </a:r>
          </a:p>
        </p:txBody>
      </p:sp>
      <p:sp>
        <p:nvSpPr>
          <p:cNvPr id="19" name="Picture Placeholder 4">
            <a:extLst>
              <a:ext uri="{FF2B5EF4-FFF2-40B4-BE49-F238E27FC236}">
                <a16:creationId xmlns:a16="http://schemas.microsoft.com/office/drawing/2014/main" id="{25351CCE-1756-8D49-89E8-908306AA78FB}"/>
              </a:ext>
            </a:extLst>
          </p:cNvPr>
          <p:cNvSpPr>
            <a:spLocks noGrp="1"/>
          </p:cNvSpPr>
          <p:nvPr>
            <p:ph type="pic" sz="quarter" idx="29" hasCustomPrompt="1"/>
          </p:nvPr>
        </p:nvSpPr>
        <p:spPr>
          <a:xfrm>
            <a:off x="8980681" y="1800225"/>
            <a:ext cx="3759007" cy="2270161"/>
          </a:xfrm>
          <a:prstGeom prst="rect">
            <a:avLst/>
          </a:prstGeom>
        </p:spPr>
        <p:txBody>
          <a:bodyPr lIns="0" tIns="0" rIns="0" bIns="0"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ADD IMAGE</a:t>
            </a:r>
          </a:p>
        </p:txBody>
      </p:sp>
      <p:sp>
        <p:nvSpPr>
          <p:cNvPr id="23" name="Text Placeholder 15">
            <a:extLst>
              <a:ext uri="{FF2B5EF4-FFF2-40B4-BE49-F238E27FC236}">
                <a16:creationId xmlns:a16="http://schemas.microsoft.com/office/drawing/2014/main" id="{7A12B0EB-D012-2749-B0CD-CA52ADCD7D01}"/>
              </a:ext>
            </a:extLst>
          </p:cNvPr>
          <p:cNvSpPr>
            <a:spLocks noGrp="1"/>
          </p:cNvSpPr>
          <p:nvPr>
            <p:ph type="body" sz="quarter" idx="14" hasCustomPrompt="1"/>
          </p:nvPr>
        </p:nvSpPr>
        <p:spPr>
          <a:xfrm>
            <a:off x="700425" y="7019930"/>
            <a:ext cx="9478528" cy="295275"/>
          </a:xfrm>
          <a:prstGeom prst="rect">
            <a:avLst/>
          </a:prstGeom>
        </p:spPr>
        <p:txBody>
          <a:bodyPr lIns="0" tIns="0" rIns="0" bIns="0">
            <a:noAutofit/>
          </a:bodyPr>
          <a:lstStyle>
            <a:lvl1pPr>
              <a:lnSpc>
                <a:spcPts val="1000"/>
              </a:lnSpc>
              <a:defRPr sz="800" b="0" i="0">
                <a:solidFill>
                  <a:srgbClr val="666666"/>
                </a:solidFill>
                <a:latin typeface="Montserrat" pitchFamily="2" charset="77"/>
              </a:defRPr>
            </a:lvl1pPr>
          </a:lstStyle>
          <a:p>
            <a:pPr lvl="0"/>
            <a:r>
              <a:rPr lang="en-GB" dirty="0"/>
              <a:t>Source: lorem ipsum</a:t>
            </a:r>
            <a:endParaRPr lang="en-US" dirty="0"/>
          </a:p>
        </p:txBody>
      </p:sp>
      <p:sp>
        <p:nvSpPr>
          <p:cNvPr id="30" name="Graphic 6">
            <a:extLst>
              <a:ext uri="{FF2B5EF4-FFF2-40B4-BE49-F238E27FC236}">
                <a16:creationId xmlns:a16="http://schemas.microsoft.com/office/drawing/2014/main" id="{ADCEE267-67EA-F146-8FC9-1A447BA8E6A1}"/>
              </a:ext>
            </a:extLst>
          </p:cNvPr>
          <p:cNvSpPr/>
          <p:nvPr userDrawn="1"/>
        </p:nvSpPr>
        <p:spPr>
          <a:xfrm>
            <a:off x="-842" y="857883"/>
            <a:ext cx="13021972"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Lst>
            <a:ahLst/>
            <a:cxnLst>
              <a:cxn ang="0">
                <a:pos x="connsiteX0" y="connsiteY0"/>
              </a:cxn>
              <a:cxn ang="0">
                <a:pos x="connsiteX1" y="connsiteY1"/>
              </a:cxn>
              <a:cxn ang="0">
                <a:pos x="connsiteX2" y="connsiteY2"/>
              </a:cxn>
            </a:cxnLst>
            <a:rect l="l" t="t" r="r" b="b"/>
            <a:pathLst>
              <a:path w="14570771" h="795632">
                <a:moveTo>
                  <a:pt x="14570771" y="0"/>
                </a:moveTo>
                <a:cubicBezTo>
                  <a:pt x="14570771" y="483420"/>
                  <a:pt x="14260500" y="795632"/>
                  <a:pt x="13780272" y="795632"/>
                </a:cubicBezTo>
                <a:lnTo>
                  <a:pt x="0" y="783499"/>
                </a:lnTo>
              </a:path>
            </a:pathLst>
          </a:custGeom>
          <a:noFill/>
          <a:ln w="19050" cap="flat">
            <a:solidFill>
              <a:schemeClr val="bg1">
                <a:lumMod val="75000"/>
              </a:schemeClr>
            </a:solidFill>
            <a:prstDash val="solid"/>
            <a:miter/>
          </a:ln>
        </p:spPr>
        <p:txBody>
          <a:bodyPr rtlCol="0" anchor="ctr"/>
          <a:lstStyle/>
          <a:p>
            <a:endParaRPr lang="en-US" sz="1800"/>
          </a:p>
        </p:txBody>
      </p:sp>
      <p:sp>
        <p:nvSpPr>
          <p:cNvPr id="15" name="Title 1">
            <a:extLst>
              <a:ext uri="{FF2B5EF4-FFF2-40B4-BE49-F238E27FC236}">
                <a16:creationId xmlns:a16="http://schemas.microsoft.com/office/drawing/2014/main" id="{F7D54B86-FA0D-0B45-B755-89576A0D2D09}"/>
              </a:ext>
            </a:extLst>
          </p:cNvPr>
          <p:cNvSpPr>
            <a:spLocks noGrp="1"/>
          </p:cNvSpPr>
          <p:nvPr>
            <p:ph type="title" hasCustomPrompt="1"/>
          </p:nvPr>
        </p:nvSpPr>
        <p:spPr>
          <a:xfrm>
            <a:off x="700429" y="563115"/>
            <a:ext cx="12038587" cy="659734"/>
          </a:xfrm>
          <a:prstGeom prst="rect">
            <a:avLst/>
          </a:prstGeom>
        </p:spPr>
        <p:txBody>
          <a:bodyPr lIns="0" tIns="0" rIns="0" bIns="0" anchor="b" anchorCtr="0">
            <a:noAutofit/>
          </a:bodyPr>
          <a:lstStyle>
            <a:lvl1pPr>
              <a:defRPr sz="2400" b="1" i="0">
                <a:latin typeface="Montserrat" pitchFamily="2" charset="77"/>
              </a:defRPr>
            </a:lvl1pPr>
          </a:lstStyle>
          <a:p>
            <a:r>
              <a:rPr lang="en-GB" dirty="0"/>
              <a:t>Headline can be coloured using </a:t>
            </a:r>
            <a:br>
              <a:rPr lang="en-GB" dirty="0"/>
            </a:br>
            <a:r>
              <a:rPr lang="en-GB" dirty="0"/>
              <a:t>one of the main theme colours</a:t>
            </a:r>
            <a:endParaRPr lang="en-US" dirty="0"/>
          </a:p>
        </p:txBody>
      </p:sp>
    </p:spTree>
    <p:extLst>
      <p:ext uri="{BB962C8B-B14F-4D97-AF65-F5344CB8AC3E}">
        <p14:creationId xmlns:p14="http://schemas.microsoft.com/office/powerpoint/2010/main" val="16897075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ext Cover_Blac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19" name="Picture 18">
            <a:extLst>
              <a:ext uri="{FF2B5EF4-FFF2-40B4-BE49-F238E27FC236}">
                <a16:creationId xmlns:a16="http://schemas.microsoft.com/office/drawing/2014/main" id="{17584AA5-5F8D-9E48-8AD1-C59C0E043C4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165393"/>
            <a:ext cx="13436600" cy="5092700"/>
          </a:xfrm>
          <a:prstGeom prst="rect">
            <a:avLst/>
          </a:prstGeom>
        </p:spPr>
      </p:pic>
      <p:sp>
        <p:nvSpPr>
          <p:cNvPr id="14" name="Text Placeholder 3">
            <a:extLst>
              <a:ext uri="{FF2B5EF4-FFF2-40B4-BE49-F238E27FC236}">
                <a16:creationId xmlns:a16="http://schemas.microsoft.com/office/drawing/2014/main" id="{A2F2A1C3-89D7-314A-A656-1FFBEF299F30}"/>
              </a:ext>
            </a:extLst>
          </p:cNvPr>
          <p:cNvSpPr>
            <a:spLocks noGrp="1"/>
          </p:cNvSpPr>
          <p:nvPr>
            <p:ph type="body" sz="quarter" idx="14" hasCustomPrompt="1"/>
          </p:nvPr>
        </p:nvSpPr>
        <p:spPr>
          <a:xfrm>
            <a:off x="2258545" y="5093646"/>
            <a:ext cx="2731857" cy="349200"/>
          </a:xfrm>
          <a:prstGeom prst="rect">
            <a:avLst/>
          </a:prstGeom>
        </p:spPr>
        <p:txBody>
          <a:bodyPr lIns="0" tIns="0" rIns="0" bIns="0" anchor="b" anchorCtr="0"/>
          <a:lstStyle>
            <a:lvl1pPr algn="l">
              <a:lnSpc>
                <a:spcPct val="100000"/>
              </a:lnSpc>
              <a:defRPr sz="1000" b="0" i="0">
                <a:solidFill>
                  <a:schemeClr val="bg1"/>
                </a:solidFill>
                <a:latin typeface="Montserrat" pitchFamily="2" charset="77"/>
                <a:cs typeface="Gotham-Book" pitchFamily="2" charset="0"/>
              </a:defRPr>
            </a:lvl1pPr>
          </a:lstStyle>
          <a:p>
            <a:pPr lvl="0"/>
            <a:r>
              <a:rPr lang="en-GB"/>
              <a:t>SPEAKER NAME | DATE</a:t>
            </a:r>
            <a:endParaRPr lang="en-US"/>
          </a:p>
        </p:txBody>
      </p:sp>
      <p:sp>
        <p:nvSpPr>
          <p:cNvPr id="17" name="Title 1">
            <a:extLst>
              <a:ext uri="{FF2B5EF4-FFF2-40B4-BE49-F238E27FC236}">
                <a16:creationId xmlns:a16="http://schemas.microsoft.com/office/drawing/2014/main" id="{E1ECA24C-78ED-B842-8C4B-87F0D61DEDEB}"/>
              </a:ext>
            </a:extLst>
          </p:cNvPr>
          <p:cNvSpPr>
            <a:spLocks noGrp="1"/>
          </p:cNvSpPr>
          <p:nvPr>
            <p:ph type="title" hasCustomPrompt="1"/>
          </p:nvPr>
        </p:nvSpPr>
        <p:spPr>
          <a:xfrm>
            <a:off x="2258546" y="3449630"/>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a:t>Headline line 1</a:t>
            </a:r>
            <a:br>
              <a:rPr lang="en-GB"/>
            </a:br>
            <a:r>
              <a:rPr lang="en-GB"/>
              <a:t>headline line 2</a:t>
            </a:r>
            <a:endParaRPr lang="en-US"/>
          </a:p>
        </p:txBody>
      </p:sp>
      <p:sp>
        <p:nvSpPr>
          <p:cNvPr id="18" name="Content Placeholder 2">
            <a:extLst>
              <a:ext uri="{FF2B5EF4-FFF2-40B4-BE49-F238E27FC236}">
                <a16:creationId xmlns:a16="http://schemas.microsoft.com/office/drawing/2014/main" id="{B67EA1A8-98EC-3945-8907-C99A4E4F35E1}"/>
              </a:ext>
            </a:extLst>
          </p:cNvPr>
          <p:cNvSpPr>
            <a:spLocks noGrp="1"/>
          </p:cNvSpPr>
          <p:nvPr>
            <p:ph idx="1" hasCustomPrompt="1"/>
          </p:nvPr>
        </p:nvSpPr>
        <p:spPr>
          <a:xfrm>
            <a:off x="2258546" y="4684258"/>
            <a:ext cx="5231316" cy="409388"/>
          </a:xfrm>
          <a:prstGeom prst="rect">
            <a:avLst/>
          </a:prstGeom>
        </p:spPr>
        <p:txBody>
          <a:bodyPr lIns="0" tIns="0" rIns="0" bIns="0">
            <a:noAutofit/>
          </a:bodyPr>
          <a:lstStyle>
            <a:lvl1pPr>
              <a:lnSpc>
                <a:spcPts val="1800"/>
              </a:lnSpc>
              <a:spcAft>
                <a:spcPts val="0"/>
              </a:spcAft>
              <a:defRPr sz="1600" b="0" i="0" cap="none" baseline="0">
                <a:solidFill>
                  <a:schemeClr val="bg1"/>
                </a:solidFill>
                <a:latin typeface="Montserrat" pitchFamily="2" charset="77"/>
              </a:defRPr>
            </a:lvl1pPr>
          </a:lstStyle>
          <a:p>
            <a:pPr lvl="0"/>
            <a:r>
              <a:rPr lang="en-GB"/>
              <a:t>Sub title line 1</a:t>
            </a:r>
            <a:br>
              <a:rPr lang="en-GB"/>
            </a:br>
            <a:endParaRPr lang="en-US"/>
          </a:p>
        </p:txBody>
      </p:sp>
      <p:pic>
        <p:nvPicPr>
          <p:cNvPr id="20" name="Picture 19">
            <a:extLst>
              <a:ext uri="{FF2B5EF4-FFF2-40B4-BE49-F238E27FC236}">
                <a16:creationId xmlns:a16="http://schemas.microsoft.com/office/drawing/2014/main" id="{9BACBA19-9C45-A24E-9D45-17D9F7CCAE9E}"/>
              </a:ext>
            </a:extLst>
          </p:cNvPr>
          <p:cNvPicPr>
            <a:picLocks noChangeAspect="1"/>
          </p:cNvPicPr>
          <p:nvPr userDrawn="1"/>
        </p:nvPicPr>
        <p:blipFill>
          <a:blip r:embed="rId4"/>
          <a:srcRect/>
          <a:stretch/>
        </p:blipFill>
        <p:spPr>
          <a:xfrm>
            <a:off x="2258545" y="2013626"/>
            <a:ext cx="3013126" cy="1009894"/>
          </a:xfrm>
          <a:prstGeom prst="rect">
            <a:avLst/>
          </a:prstGeom>
        </p:spPr>
      </p:pic>
    </p:spTree>
    <p:extLst>
      <p:ext uri="{BB962C8B-B14F-4D97-AF65-F5344CB8AC3E}">
        <p14:creationId xmlns:p14="http://schemas.microsoft.com/office/powerpoint/2010/main" val="26683003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ingle implicaton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B339-2BED-0F4A-B0AB-2A878DC6CA99}"/>
              </a:ext>
            </a:extLst>
          </p:cNvPr>
          <p:cNvSpPr>
            <a:spLocks noGrp="1"/>
          </p:cNvSpPr>
          <p:nvPr>
            <p:ph type="title" hasCustomPrompt="1"/>
          </p:nvPr>
        </p:nvSpPr>
        <p:spPr>
          <a:xfrm>
            <a:off x="1457400" y="3098290"/>
            <a:ext cx="4223553" cy="1546678"/>
          </a:xfrm>
          <a:prstGeom prst="rect">
            <a:avLst/>
          </a:prstGeom>
        </p:spPr>
        <p:txBody>
          <a:bodyPr lIns="0" tIns="0" rIns="0" bIns="0">
            <a:noAutofit/>
          </a:bodyPr>
          <a:lstStyle>
            <a:lvl1pPr>
              <a:defRPr b="1" i="0">
                <a:latin typeface="Montserrat" pitchFamily="2" charset="77"/>
              </a:defRPr>
            </a:lvl1pPr>
          </a:lstStyle>
          <a:p>
            <a:r>
              <a:rPr lang="en-GB" dirty="0"/>
              <a:t>Make a market suggestion or single practical point. This headline can be coloured.</a:t>
            </a:r>
            <a:endParaRPr lang="en-US" dirty="0"/>
          </a:p>
        </p:txBody>
      </p:sp>
      <p:sp>
        <p:nvSpPr>
          <p:cNvPr id="4" name="Picture Placeholder 3">
            <a:extLst>
              <a:ext uri="{FF2B5EF4-FFF2-40B4-BE49-F238E27FC236}">
                <a16:creationId xmlns:a16="http://schemas.microsoft.com/office/drawing/2014/main" id="{9164411A-29BD-3142-9071-363C353366F4}"/>
              </a:ext>
            </a:extLst>
          </p:cNvPr>
          <p:cNvSpPr>
            <a:spLocks noGrp="1"/>
          </p:cNvSpPr>
          <p:nvPr>
            <p:ph type="pic" sz="quarter" idx="17" hasCustomPrompt="1"/>
          </p:nvPr>
        </p:nvSpPr>
        <p:spPr>
          <a:xfrm>
            <a:off x="6719890" y="4"/>
            <a:ext cx="6719888" cy="7559675"/>
          </a:xfrm>
          <a:prstGeom prst="rect">
            <a:avLst/>
          </a:prstGeom>
        </p:spPr>
        <p:txBody>
          <a:bodyPr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CLICK TO INSERT YOUR IMAGE</a:t>
            </a:r>
          </a:p>
        </p:txBody>
      </p:sp>
      <p:sp>
        <p:nvSpPr>
          <p:cNvPr id="12" name="Content Placeholder 2">
            <a:extLst>
              <a:ext uri="{FF2B5EF4-FFF2-40B4-BE49-F238E27FC236}">
                <a16:creationId xmlns:a16="http://schemas.microsoft.com/office/drawing/2014/main" id="{25DF9B2E-1558-9944-A51E-AFB2FB237CF0}"/>
              </a:ext>
            </a:extLst>
          </p:cNvPr>
          <p:cNvSpPr>
            <a:spLocks noGrp="1"/>
          </p:cNvSpPr>
          <p:nvPr>
            <p:ph idx="1" hasCustomPrompt="1"/>
          </p:nvPr>
        </p:nvSpPr>
        <p:spPr>
          <a:xfrm>
            <a:off x="1457400" y="4718000"/>
            <a:ext cx="4223553" cy="1351424"/>
          </a:xfrm>
          <a:prstGeom prst="rect">
            <a:avLst/>
          </a:prstGeom>
        </p:spPr>
        <p:txBody>
          <a:bodyPr lIns="0" tIns="0" rIns="0" bIns="0">
            <a:noAutofit/>
          </a:bodyPr>
          <a:lstStyle>
            <a:lvl1pPr>
              <a:lnSpc>
                <a:spcPts val="1800"/>
              </a:lnSpc>
              <a:spcAft>
                <a:spcPts val="600"/>
              </a:spcAft>
              <a:defRPr sz="1600" b="0" i="0">
                <a:latin typeface="Montserrat" pitchFamily="2" charset="77"/>
              </a:defRPr>
            </a:lvl1pPr>
          </a:lstStyle>
          <a:p>
            <a:pPr lvl="0"/>
            <a:r>
              <a:rPr lang="en-GB" dirty="0"/>
              <a:t>Explanation copy to go here. When copy boxes and icon are in place move them to sit centred to the line.</a:t>
            </a:r>
          </a:p>
        </p:txBody>
      </p:sp>
      <p:sp>
        <p:nvSpPr>
          <p:cNvPr id="7" name="Picture Placeholder 4">
            <a:extLst>
              <a:ext uri="{FF2B5EF4-FFF2-40B4-BE49-F238E27FC236}">
                <a16:creationId xmlns:a16="http://schemas.microsoft.com/office/drawing/2014/main" id="{2C6A76DF-38F6-8D4E-8EDF-BA1922D7A20C}"/>
              </a:ext>
            </a:extLst>
          </p:cNvPr>
          <p:cNvSpPr>
            <a:spLocks noGrp="1"/>
          </p:cNvSpPr>
          <p:nvPr>
            <p:ph type="pic" sz="quarter" idx="31" hasCustomPrompt="1"/>
          </p:nvPr>
        </p:nvSpPr>
        <p:spPr>
          <a:xfrm>
            <a:off x="1457400" y="1800225"/>
            <a:ext cx="1152000" cy="1152000"/>
          </a:xfrm>
          <a:prstGeom prst="rect">
            <a:avLst/>
          </a:prstGeom>
        </p:spPr>
        <p:txBody>
          <a:bodyPr lIns="0" tIns="0" rIns="0" bIns="0"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ADD ICON</a:t>
            </a:r>
          </a:p>
        </p:txBody>
      </p:sp>
      <p:cxnSp>
        <p:nvCxnSpPr>
          <p:cNvPr id="10" name="Straight Connector 9">
            <a:extLst>
              <a:ext uri="{FF2B5EF4-FFF2-40B4-BE49-F238E27FC236}">
                <a16:creationId xmlns:a16="http://schemas.microsoft.com/office/drawing/2014/main" id="{9B9495CF-B0AB-D542-8FB0-1E30E04BD2F8}"/>
              </a:ext>
            </a:extLst>
          </p:cNvPr>
          <p:cNvCxnSpPr>
            <a:cxnSpLocks/>
          </p:cNvCxnSpPr>
          <p:nvPr userDrawn="1"/>
        </p:nvCxnSpPr>
        <p:spPr>
          <a:xfrm>
            <a:off x="1214031" y="1800225"/>
            <a:ext cx="0" cy="4269199"/>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9D9EC1D-D8C5-0847-865F-1471257379ED}"/>
              </a:ext>
            </a:extLst>
          </p:cNvPr>
          <p:cNvSpPr txBox="1"/>
          <p:nvPr userDrawn="1"/>
        </p:nvSpPr>
        <p:spPr>
          <a:xfrm>
            <a:off x="-2008262" y="0"/>
            <a:ext cx="1901119" cy="1107996"/>
          </a:xfrm>
          <a:prstGeom prst="rect">
            <a:avLst/>
          </a:prstGeom>
          <a:solidFill>
            <a:schemeClr val="accent2"/>
          </a:solidFill>
        </p:spPr>
        <p:txBody>
          <a:bodyPr wrap="square" rtlCol="0">
            <a:spAutoFit/>
          </a:bodyPr>
          <a:lstStyle/>
          <a:p>
            <a:pPr defTabSz="954093"/>
            <a:r>
              <a:rPr lang="mi-NZ" sz="1100" b="1" dirty="0">
                <a:solidFill>
                  <a:prstClr val="white"/>
                </a:solidFill>
                <a:latin typeface="Montserrat" pitchFamily="2" charset="77"/>
                <a:cs typeface="Gotham Bold" pitchFamily="2" charset="0"/>
              </a:rPr>
              <a:t>TIPS!</a:t>
            </a:r>
          </a:p>
          <a:p>
            <a:pPr defTabSz="954093"/>
            <a:r>
              <a:rPr lang="en-US" sz="1100" dirty="0">
                <a:solidFill>
                  <a:prstClr val="white"/>
                </a:solidFill>
                <a:latin typeface="Montserrat" pitchFamily="2" charset="77"/>
                <a:cs typeface="Gotham Book" pitchFamily="2" charset="0"/>
              </a:rPr>
              <a:t>To adjust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of the line go to View – Slide Master – change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 Close Master.</a:t>
            </a:r>
            <a:endParaRPr lang="mi-NZ" sz="1100" dirty="0">
              <a:solidFill>
                <a:prstClr val="white"/>
              </a:solidFill>
              <a:latin typeface="Montserrat" pitchFamily="2" charset="77"/>
              <a:cs typeface="Gotham Book" pitchFamily="2" charset="0"/>
            </a:endParaRPr>
          </a:p>
        </p:txBody>
      </p:sp>
    </p:spTree>
    <p:extLst>
      <p:ext uri="{BB962C8B-B14F-4D97-AF65-F5344CB8AC3E}">
        <p14:creationId xmlns:p14="http://schemas.microsoft.com/office/powerpoint/2010/main" val="19764315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implicaton_Blac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3E0B52A-B798-874B-97EE-CFBDFA4D58B1}"/>
              </a:ext>
            </a:extLst>
          </p:cNvPr>
          <p:cNvSpPr/>
          <p:nvPr userDrawn="1"/>
        </p:nvSpPr>
        <p:spPr>
          <a:xfrm>
            <a:off x="-1" y="0"/>
            <a:ext cx="6719886" cy="7559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E6B339-2BED-0F4A-B0AB-2A878DC6CA99}"/>
              </a:ext>
            </a:extLst>
          </p:cNvPr>
          <p:cNvSpPr>
            <a:spLocks noGrp="1"/>
          </p:cNvSpPr>
          <p:nvPr>
            <p:ph type="title" hasCustomPrompt="1"/>
          </p:nvPr>
        </p:nvSpPr>
        <p:spPr>
          <a:xfrm>
            <a:off x="1457400" y="3098290"/>
            <a:ext cx="4223553" cy="1546678"/>
          </a:xfrm>
          <a:prstGeom prst="rect">
            <a:avLst/>
          </a:prstGeom>
        </p:spPr>
        <p:txBody>
          <a:bodyPr lIns="0" tIns="0" rIns="0" bIns="0">
            <a:noAutofit/>
          </a:bodyPr>
          <a:lstStyle>
            <a:lvl1pPr>
              <a:defRPr b="1" i="0">
                <a:solidFill>
                  <a:schemeClr val="bg1"/>
                </a:solidFill>
                <a:latin typeface="Montserrat" pitchFamily="2" charset="77"/>
              </a:defRPr>
            </a:lvl1pPr>
          </a:lstStyle>
          <a:p>
            <a:r>
              <a:rPr lang="en-GB" dirty="0"/>
              <a:t>Make a market suggestion or single practical point. This headline can be coloured.</a:t>
            </a:r>
            <a:endParaRPr lang="en-US" dirty="0"/>
          </a:p>
        </p:txBody>
      </p:sp>
      <p:sp>
        <p:nvSpPr>
          <p:cNvPr id="4" name="Picture Placeholder 3">
            <a:extLst>
              <a:ext uri="{FF2B5EF4-FFF2-40B4-BE49-F238E27FC236}">
                <a16:creationId xmlns:a16="http://schemas.microsoft.com/office/drawing/2014/main" id="{9164411A-29BD-3142-9071-363C353366F4}"/>
              </a:ext>
            </a:extLst>
          </p:cNvPr>
          <p:cNvSpPr>
            <a:spLocks noGrp="1"/>
          </p:cNvSpPr>
          <p:nvPr>
            <p:ph type="pic" sz="quarter" idx="17" hasCustomPrompt="1"/>
          </p:nvPr>
        </p:nvSpPr>
        <p:spPr>
          <a:xfrm>
            <a:off x="6719890" y="4"/>
            <a:ext cx="6719888" cy="7559675"/>
          </a:xfrm>
          <a:prstGeom prst="rect">
            <a:avLst/>
          </a:prstGeom>
        </p:spPr>
        <p:txBody>
          <a:bodyPr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CLICK TO INSERT YOUR IMAGE</a:t>
            </a:r>
          </a:p>
        </p:txBody>
      </p:sp>
      <p:sp>
        <p:nvSpPr>
          <p:cNvPr id="12" name="Content Placeholder 2">
            <a:extLst>
              <a:ext uri="{FF2B5EF4-FFF2-40B4-BE49-F238E27FC236}">
                <a16:creationId xmlns:a16="http://schemas.microsoft.com/office/drawing/2014/main" id="{25DF9B2E-1558-9944-A51E-AFB2FB237CF0}"/>
              </a:ext>
            </a:extLst>
          </p:cNvPr>
          <p:cNvSpPr>
            <a:spLocks noGrp="1"/>
          </p:cNvSpPr>
          <p:nvPr>
            <p:ph idx="1" hasCustomPrompt="1"/>
          </p:nvPr>
        </p:nvSpPr>
        <p:spPr>
          <a:xfrm>
            <a:off x="1457400" y="4718000"/>
            <a:ext cx="4223553" cy="1332515"/>
          </a:xfrm>
          <a:prstGeom prst="rect">
            <a:avLst/>
          </a:prstGeom>
        </p:spPr>
        <p:txBody>
          <a:bodyPr lIns="0" tIns="0" rIns="0" bIns="0">
            <a:noAutofit/>
          </a:bodyPr>
          <a:lstStyle>
            <a:lvl1pPr>
              <a:lnSpc>
                <a:spcPts val="1800"/>
              </a:lnSpc>
              <a:spcAft>
                <a:spcPts val="600"/>
              </a:spcAft>
              <a:defRPr sz="1600" b="0" i="0">
                <a:solidFill>
                  <a:schemeClr val="bg1"/>
                </a:solidFill>
                <a:latin typeface="Montserrat" pitchFamily="2" charset="77"/>
              </a:defRPr>
            </a:lvl1pPr>
          </a:lstStyle>
          <a:p>
            <a:pPr lvl="0"/>
            <a:r>
              <a:rPr lang="en-GB" dirty="0"/>
              <a:t>Explanation copy to go here. When copy boxes and icon are in place move them to sit centred to the line.</a:t>
            </a:r>
          </a:p>
        </p:txBody>
      </p:sp>
      <p:sp>
        <p:nvSpPr>
          <p:cNvPr id="7" name="Picture Placeholder 4">
            <a:extLst>
              <a:ext uri="{FF2B5EF4-FFF2-40B4-BE49-F238E27FC236}">
                <a16:creationId xmlns:a16="http://schemas.microsoft.com/office/drawing/2014/main" id="{2C6A76DF-38F6-8D4E-8EDF-BA1922D7A20C}"/>
              </a:ext>
            </a:extLst>
          </p:cNvPr>
          <p:cNvSpPr>
            <a:spLocks noGrp="1"/>
          </p:cNvSpPr>
          <p:nvPr>
            <p:ph type="pic" sz="quarter" idx="31" hasCustomPrompt="1"/>
          </p:nvPr>
        </p:nvSpPr>
        <p:spPr>
          <a:xfrm>
            <a:off x="1457400" y="1800225"/>
            <a:ext cx="1152000" cy="1152000"/>
          </a:xfrm>
          <a:prstGeom prst="rect">
            <a:avLst/>
          </a:prstGeom>
        </p:spPr>
        <p:txBody>
          <a:bodyPr lIns="0" tIns="0" rIns="0" bIns="0"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ADD ICON</a:t>
            </a:r>
          </a:p>
        </p:txBody>
      </p:sp>
      <p:cxnSp>
        <p:nvCxnSpPr>
          <p:cNvPr id="9" name="Straight Connector 8">
            <a:extLst>
              <a:ext uri="{FF2B5EF4-FFF2-40B4-BE49-F238E27FC236}">
                <a16:creationId xmlns:a16="http://schemas.microsoft.com/office/drawing/2014/main" id="{D92F4263-96CF-914F-B805-CCC76A893008}"/>
              </a:ext>
            </a:extLst>
          </p:cNvPr>
          <p:cNvCxnSpPr>
            <a:cxnSpLocks/>
          </p:cNvCxnSpPr>
          <p:nvPr userDrawn="1"/>
        </p:nvCxnSpPr>
        <p:spPr>
          <a:xfrm>
            <a:off x="1214031" y="1800225"/>
            <a:ext cx="0" cy="426919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43809CB-A245-B442-99FE-28E80ED8D0F7}"/>
              </a:ext>
            </a:extLst>
          </p:cNvPr>
          <p:cNvSpPr txBox="1"/>
          <p:nvPr userDrawn="1"/>
        </p:nvSpPr>
        <p:spPr>
          <a:xfrm>
            <a:off x="-2008262" y="0"/>
            <a:ext cx="1901119" cy="1107996"/>
          </a:xfrm>
          <a:prstGeom prst="rect">
            <a:avLst/>
          </a:prstGeom>
          <a:solidFill>
            <a:schemeClr val="accent2"/>
          </a:solidFill>
        </p:spPr>
        <p:txBody>
          <a:bodyPr wrap="square" rtlCol="0">
            <a:spAutoFit/>
          </a:bodyPr>
          <a:lstStyle/>
          <a:p>
            <a:pPr defTabSz="954093"/>
            <a:r>
              <a:rPr lang="mi-NZ" sz="1100" b="1" dirty="0">
                <a:solidFill>
                  <a:prstClr val="white"/>
                </a:solidFill>
                <a:latin typeface="Montserrat" pitchFamily="2" charset="77"/>
                <a:cs typeface="Gotham Bold" pitchFamily="2" charset="0"/>
              </a:rPr>
              <a:t>TIPS!</a:t>
            </a:r>
          </a:p>
          <a:p>
            <a:pPr defTabSz="954093"/>
            <a:r>
              <a:rPr lang="en-US" sz="1100" dirty="0">
                <a:solidFill>
                  <a:prstClr val="white"/>
                </a:solidFill>
                <a:latin typeface="Montserrat" pitchFamily="2" charset="77"/>
                <a:cs typeface="Gotham Book" pitchFamily="2" charset="0"/>
              </a:rPr>
              <a:t>To adjust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of the line go to View – Slide Master – change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 Close Master.</a:t>
            </a:r>
            <a:endParaRPr lang="mi-NZ" sz="1100" dirty="0">
              <a:solidFill>
                <a:prstClr val="white"/>
              </a:solidFill>
              <a:latin typeface="Montserrat" pitchFamily="2" charset="77"/>
              <a:cs typeface="Gotham Book" pitchFamily="2" charset="0"/>
            </a:endParaRPr>
          </a:p>
        </p:txBody>
      </p:sp>
      <p:sp>
        <p:nvSpPr>
          <p:cNvPr id="10" name="TextBox 9">
            <a:extLst>
              <a:ext uri="{FF2B5EF4-FFF2-40B4-BE49-F238E27FC236}">
                <a16:creationId xmlns:a16="http://schemas.microsoft.com/office/drawing/2014/main" id="{10009258-DCE5-304A-A5C7-D4DA5993F861}"/>
              </a:ext>
            </a:extLst>
          </p:cNvPr>
          <p:cNvSpPr txBox="1"/>
          <p:nvPr userDrawn="1"/>
        </p:nvSpPr>
        <p:spPr>
          <a:xfrm>
            <a:off x="-2008262" y="1183093"/>
            <a:ext cx="1901119" cy="769441"/>
          </a:xfrm>
          <a:prstGeom prst="rect">
            <a:avLst/>
          </a:prstGeom>
          <a:solidFill>
            <a:schemeClr val="accent2"/>
          </a:solidFill>
        </p:spPr>
        <p:txBody>
          <a:bodyPr wrap="square" rtlCol="0">
            <a:spAutoFit/>
          </a:bodyPr>
          <a:lstStyle/>
          <a:p>
            <a:pPr defTabSz="954093"/>
            <a:r>
              <a:rPr lang="mi-NZ" sz="1100" b="1" dirty="0">
                <a:solidFill>
                  <a:prstClr val="white"/>
                </a:solidFill>
                <a:latin typeface="Montserrat" pitchFamily="2" charset="77"/>
                <a:cs typeface="Gotham Bold" pitchFamily="2" charset="0"/>
              </a:rPr>
              <a:t>TIPS!</a:t>
            </a:r>
          </a:p>
          <a:p>
            <a:pPr defTabSz="954093"/>
            <a:r>
              <a:rPr lang="en-US" sz="1100" dirty="0">
                <a:solidFill>
                  <a:prstClr val="white"/>
                </a:solidFill>
                <a:latin typeface="Montserrat" pitchFamily="2" charset="77"/>
                <a:cs typeface="Gotham Book" pitchFamily="2" charset="0"/>
              </a:rPr>
              <a:t>See the timesaver document for help with icons.</a:t>
            </a:r>
            <a:endParaRPr lang="mi-NZ" sz="1100" dirty="0">
              <a:solidFill>
                <a:prstClr val="white"/>
              </a:solidFill>
              <a:latin typeface="Montserrat" pitchFamily="2" charset="77"/>
              <a:cs typeface="Gotham Book" pitchFamily="2" charset="0"/>
            </a:endParaRPr>
          </a:p>
        </p:txBody>
      </p:sp>
    </p:spTree>
    <p:extLst>
      <p:ext uri="{BB962C8B-B14F-4D97-AF65-F5344CB8AC3E}">
        <p14:creationId xmlns:p14="http://schemas.microsoft.com/office/powerpoint/2010/main" val="34522747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 implicaton 2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B339-2BED-0F4A-B0AB-2A878DC6CA99}"/>
              </a:ext>
            </a:extLst>
          </p:cNvPr>
          <p:cNvSpPr>
            <a:spLocks noGrp="1"/>
          </p:cNvSpPr>
          <p:nvPr>
            <p:ph type="title" hasCustomPrompt="1"/>
          </p:nvPr>
        </p:nvSpPr>
        <p:spPr>
          <a:xfrm>
            <a:off x="7561576" y="1809369"/>
            <a:ext cx="3245855" cy="1768094"/>
          </a:xfrm>
          <a:prstGeom prst="rect">
            <a:avLst/>
          </a:prstGeom>
        </p:spPr>
        <p:txBody>
          <a:bodyPr lIns="0" tIns="0" rIns="0" bIns="0">
            <a:noAutofit/>
          </a:bodyPr>
          <a:lstStyle>
            <a:lvl1pPr marL="0" marR="0" indent="0" algn="l" defTabSz="914348" rtl="0" eaLnBrk="1" fontAlgn="auto" latinLnBrk="0" hangingPunct="1">
              <a:lnSpc>
                <a:spcPts val="2600"/>
              </a:lnSpc>
              <a:spcBef>
                <a:spcPct val="0"/>
              </a:spcBef>
              <a:spcAft>
                <a:spcPts val="0"/>
              </a:spcAft>
              <a:buClrTx/>
              <a:buSzTx/>
              <a:buFontTx/>
              <a:buNone/>
              <a:tabLst/>
              <a:defRPr lang="en-NZ" b="1" i="0" smtClean="0">
                <a:effectLst/>
                <a:latin typeface="Montserrat" pitchFamily="2" charset="77"/>
              </a:defRPr>
            </a:lvl1pPr>
          </a:lstStyle>
          <a:p>
            <a:pPr marL="0" marR="0" lvl="0" indent="0" algn="l" defTabSz="914348" rtl="0" eaLnBrk="1" fontAlgn="auto" latinLnBrk="0" hangingPunct="1">
              <a:lnSpc>
                <a:spcPts val="2600"/>
              </a:lnSpc>
              <a:spcBef>
                <a:spcPct val="0"/>
              </a:spcBef>
              <a:spcAft>
                <a:spcPts val="0"/>
              </a:spcAft>
              <a:buClrTx/>
              <a:buSzTx/>
              <a:buFontTx/>
              <a:buNone/>
              <a:tabLst/>
              <a:defRPr/>
            </a:pPr>
            <a:r>
              <a:rPr lang="en-GB" dirty="0"/>
              <a:t>Make a market suggestion or single practical point. This headline can be coloured.</a:t>
            </a:r>
          </a:p>
        </p:txBody>
      </p:sp>
      <p:sp>
        <p:nvSpPr>
          <p:cNvPr id="4" name="Picture Placeholder 3">
            <a:extLst>
              <a:ext uri="{FF2B5EF4-FFF2-40B4-BE49-F238E27FC236}">
                <a16:creationId xmlns:a16="http://schemas.microsoft.com/office/drawing/2014/main" id="{E8E4500F-876D-6949-AF53-66B4CB8123DC}"/>
              </a:ext>
            </a:extLst>
          </p:cNvPr>
          <p:cNvSpPr>
            <a:spLocks noGrp="1"/>
          </p:cNvSpPr>
          <p:nvPr>
            <p:ph type="pic" sz="quarter" idx="16" hasCustomPrompt="1"/>
          </p:nvPr>
        </p:nvSpPr>
        <p:spPr>
          <a:xfrm>
            <a:off x="1845190" y="1809372"/>
            <a:ext cx="5229017" cy="4260055"/>
          </a:xfrm>
          <a:prstGeom prst="rect">
            <a:avLst/>
          </a:prstGeom>
        </p:spPr>
        <p:txBody>
          <a:bodyPr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CLICK TO INSERT YOUR IMAGE</a:t>
            </a:r>
          </a:p>
        </p:txBody>
      </p:sp>
      <p:sp>
        <p:nvSpPr>
          <p:cNvPr id="7" name="Content Placeholder 2">
            <a:extLst>
              <a:ext uri="{FF2B5EF4-FFF2-40B4-BE49-F238E27FC236}">
                <a16:creationId xmlns:a16="http://schemas.microsoft.com/office/drawing/2014/main" id="{6BDEB931-C415-F241-8B2B-DBE5AB207471}"/>
              </a:ext>
            </a:extLst>
          </p:cNvPr>
          <p:cNvSpPr>
            <a:spLocks noGrp="1"/>
          </p:cNvSpPr>
          <p:nvPr>
            <p:ph idx="1" hasCustomPrompt="1"/>
          </p:nvPr>
        </p:nvSpPr>
        <p:spPr>
          <a:xfrm>
            <a:off x="7561575" y="3792034"/>
            <a:ext cx="3245855" cy="2277390"/>
          </a:xfrm>
          <a:prstGeom prst="rect">
            <a:avLst/>
          </a:prstGeom>
        </p:spPr>
        <p:txBody>
          <a:bodyPr lIns="0" tIns="0" rIns="0" bIns="0">
            <a:noAutofit/>
          </a:bodyPr>
          <a:lstStyle>
            <a:lvl1pPr>
              <a:lnSpc>
                <a:spcPts val="1800"/>
              </a:lnSpc>
              <a:spcAft>
                <a:spcPts val="600"/>
              </a:spcAft>
              <a:defRPr lang="en-NZ" sz="1600" b="0" i="0" smtClean="0">
                <a:solidFill>
                  <a:schemeClr val="tx1"/>
                </a:solidFill>
                <a:effectLst/>
                <a:latin typeface="Montserrat" pitchFamily="2" charset="77"/>
              </a:defRPr>
            </a:lvl1pPr>
          </a:lstStyle>
          <a:p>
            <a:pPr lvl="0"/>
            <a:r>
              <a:rPr lang="en-GB" dirty="0"/>
              <a:t>This text could add more context, a suggested action, or supplementary suggestions to add on to the main point above. When the 2 copy boxes are complete move them to sit centred to the line.</a:t>
            </a:r>
          </a:p>
        </p:txBody>
      </p:sp>
      <p:cxnSp>
        <p:nvCxnSpPr>
          <p:cNvPr id="8" name="Straight Connector 7">
            <a:extLst>
              <a:ext uri="{FF2B5EF4-FFF2-40B4-BE49-F238E27FC236}">
                <a16:creationId xmlns:a16="http://schemas.microsoft.com/office/drawing/2014/main" id="{D50634BB-2DCE-CB45-8967-22129F7AD9C9}"/>
              </a:ext>
            </a:extLst>
          </p:cNvPr>
          <p:cNvCxnSpPr>
            <a:cxnSpLocks/>
          </p:cNvCxnSpPr>
          <p:nvPr userDrawn="1"/>
        </p:nvCxnSpPr>
        <p:spPr>
          <a:xfrm>
            <a:off x="7323001" y="1800225"/>
            <a:ext cx="0" cy="4269199"/>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4F585F5-8786-A44A-AA0D-B8568E4C4457}"/>
              </a:ext>
            </a:extLst>
          </p:cNvPr>
          <p:cNvSpPr txBox="1"/>
          <p:nvPr userDrawn="1"/>
        </p:nvSpPr>
        <p:spPr>
          <a:xfrm>
            <a:off x="-2008262" y="0"/>
            <a:ext cx="1901119" cy="1107996"/>
          </a:xfrm>
          <a:prstGeom prst="rect">
            <a:avLst/>
          </a:prstGeom>
          <a:solidFill>
            <a:schemeClr val="accent2"/>
          </a:solidFill>
        </p:spPr>
        <p:txBody>
          <a:bodyPr wrap="square" rtlCol="0">
            <a:spAutoFit/>
          </a:bodyPr>
          <a:lstStyle/>
          <a:p>
            <a:pPr defTabSz="954093"/>
            <a:r>
              <a:rPr lang="mi-NZ" sz="1100" b="1" dirty="0">
                <a:solidFill>
                  <a:prstClr val="white"/>
                </a:solidFill>
                <a:latin typeface="Montserrat" pitchFamily="2" charset="77"/>
                <a:cs typeface="Gotham Bold" pitchFamily="2" charset="0"/>
              </a:rPr>
              <a:t>TIPS!</a:t>
            </a:r>
          </a:p>
          <a:p>
            <a:pPr defTabSz="954093"/>
            <a:r>
              <a:rPr lang="en-US" sz="1100" dirty="0">
                <a:solidFill>
                  <a:prstClr val="white"/>
                </a:solidFill>
                <a:latin typeface="Montserrat" pitchFamily="2" charset="77"/>
                <a:cs typeface="Gotham Book" pitchFamily="2" charset="0"/>
              </a:rPr>
              <a:t>To adjust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of the line go to View – Slide Master – change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 Close Master.</a:t>
            </a:r>
            <a:endParaRPr lang="mi-NZ" sz="1100" dirty="0">
              <a:solidFill>
                <a:prstClr val="white"/>
              </a:solidFill>
              <a:latin typeface="Montserrat" pitchFamily="2" charset="77"/>
              <a:cs typeface="Gotham Book" pitchFamily="2" charset="0"/>
            </a:endParaRPr>
          </a:p>
        </p:txBody>
      </p:sp>
    </p:spTree>
    <p:extLst>
      <p:ext uri="{BB962C8B-B14F-4D97-AF65-F5344CB8AC3E}">
        <p14:creationId xmlns:p14="http://schemas.microsoft.com/office/powerpoint/2010/main" val="11909197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ngle implicaton 2_Bl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65D55B5-E64B-9C47-8C94-67D7B4EE46F3}"/>
              </a:ext>
            </a:extLst>
          </p:cNvPr>
          <p:cNvSpPr/>
          <p:nvPr userDrawn="1"/>
        </p:nvSpPr>
        <p:spPr>
          <a:xfrm>
            <a:off x="-1" y="0"/>
            <a:ext cx="13439776" cy="7559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E6B339-2BED-0F4A-B0AB-2A878DC6CA99}"/>
              </a:ext>
            </a:extLst>
          </p:cNvPr>
          <p:cNvSpPr>
            <a:spLocks noGrp="1"/>
          </p:cNvSpPr>
          <p:nvPr>
            <p:ph type="title" hasCustomPrompt="1"/>
          </p:nvPr>
        </p:nvSpPr>
        <p:spPr>
          <a:xfrm>
            <a:off x="7561576" y="1809369"/>
            <a:ext cx="3245855" cy="1768094"/>
          </a:xfrm>
          <a:prstGeom prst="rect">
            <a:avLst/>
          </a:prstGeom>
        </p:spPr>
        <p:txBody>
          <a:bodyPr lIns="0" tIns="0" rIns="0" bIns="0">
            <a:noAutofit/>
          </a:bodyPr>
          <a:lstStyle>
            <a:lvl1pPr marL="0" marR="0" indent="0" algn="l" defTabSz="914348" rtl="0" eaLnBrk="1" fontAlgn="auto" latinLnBrk="0" hangingPunct="1">
              <a:lnSpc>
                <a:spcPts val="2600"/>
              </a:lnSpc>
              <a:spcBef>
                <a:spcPct val="0"/>
              </a:spcBef>
              <a:spcAft>
                <a:spcPts val="0"/>
              </a:spcAft>
              <a:buClrTx/>
              <a:buSzTx/>
              <a:buFontTx/>
              <a:buNone/>
              <a:tabLst/>
              <a:defRPr lang="en-NZ" b="1" i="0" smtClean="0">
                <a:solidFill>
                  <a:schemeClr val="bg1"/>
                </a:solidFill>
                <a:effectLst/>
                <a:latin typeface="Montserrat" pitchFamily="2" charset="77"/>
              </a:defRPr>
            </a:lvl1pPr>
          </a:lstStyle>
          <a:p>
            <a:pPr marL="0" marR="0" lvl="0" indent="0" algn="l" defTabSz="914348" rtl="0" eaLnBrk="1" fontAlgn="auto" latinLnBrk="0" hangingPunct="1">
              <a:lnSpc>
                <a:spcPts val="2600"/>
              </a:lnSpc>
              <a:spcBef>
                <a:spcPct val="0"/>
              </a:spcBef>
              <a:spcAft>
                <a:spcPts val="0"/>
              </a:spcAft>
              <a:buClrTx/>
              <a:buSzTx/>
              <a:buFontTx/>
              <a:buNone/>
              <a:tabLst/>
              <a:defRPr/>
            </a:pPr>
            <a:r>
              <a:rPr lang="en-GB" dirty="0"/>
              <a:t>Make a market suggestion or single practical point. This headline can be coloured.</a:t>
            </a:r>
          </a:p>
        </p:txBody>
      </p:sp>
      <p:sp>
        <p:nvSpPr>
          <p:cNvPr id="4" name="Picture Placeholder 3">
            <a:extLst>
              <a:ext uri="{FF2B5EF4-FFF2-40B4-BE49-F238E27FC236}">
                <a16:creationId xmlns:a16="http://schemas.microsoft.com/office/drawing/2014/main" id="{E8E4500F-876D-6949-AF53-66B4CB8123DC}"/>
              </a:ext>
            </a:extLst>
          </p:cNvPr>
          <p:cNvSpPr>
            <a:spLocks noGrp="1"/>
          </p:cNvSpPr>
          <p:nvPr>
            <p:ph type="pic" sz="quarter" idx="16" hasCustomPrompt="1"/>
          </p:nvPr>
        </p:nvSpPr>
        <p:spPr>
          <a:xfrm>
            <a:off x="1845190" y="1809372"/>
            <a:ext cx="5229017" cy="4260055"/>
          </a:xfrm>
          <a:prstGeom prst="rect">
            <a:avLst/>
          </a:prstGeom>
        </p:spPr>
        <p:txBody>
          <a:bodyPr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CLICK TO INSERT YOUR IMAGE</a:t>
            </a:r>
          </a:p>
        </p:txBody>
      </p:sp>
      <p:sp>
        <p:nvSpPr>
          <p:cNvPr id="7" name="Content Placeholder 2">
            <a:extLst>
              <a:ext uri="{FF2B5EF4-FFF2-40B4-BE49-F238E27FC236}">
                <a16:creationId xmlns:a16="http://schemas.microsoft.com/office/drawing/2014/main" id="{6BDEB931-C415-F241-8B2B-DBE5AB207471}"/>
              </a:ext>
            </a:extLst>
          </p:cNvPr>
          <p:cNvSpPr>
            <a:spLocks noGrp="1"/>
          </p:cNvSpPr>
          <p:nvPr>
            <p:ph idx="1" hasCustomPrompt="1"/>
          </p:nvPr>
        </p:nvSpPr>
        <p:spPr>
          <a:xfrm>
            <a:off x="7561575" y="3792034"/>
            <a:ext cx="3245855" cy="2277390"/>
          </a:xfrm>
          <a:prstGeom prst="rect">
            <a:avLst/>
          </a:prstGeom>
        </p:spPr>
        <p:txBody>
          <a:bodyPr lIns="0" tIns="0" rIns="0" bIns="0">
            <a:noAutofit/>
          </a:bodyPr>
          <a:lstStyle>
            <a:lvl1pPr>
              <a:lnSpc>
                <a:spcPts val="1800"/>
              </a:lnSpc>
              <a:spcAft>
                <a:spcPts val="600"/>
              </a:spcAft>
              <a:defRPr lang="en-NZ" sz="1600" b="0" i="0" smtClean="0">
                <a:solidFill>
                  <a:schemeClr val="bg1"/>
                </a:solidFill>
                <a:effectLst/>
                <a:latin typeface="Montserrat" pitchFamily="2" charset="77"/>
              </a:defRPr>
            </a:lvl1pPr>
          </a:lstStyle>
          <a:p>
            <a:pPr lvl="0"/>
            <a:r>
              <a:rPr lang="en-GB" dirty="0"/>
              <a:t>This text could add more context, a suggested action, or supplementary suggestions to add on to the main point above. When the 2 copy boxes are complete move them to sit centred to the line.</a:t>
            </a:r>
          </a:p>
        </p:txBody>
      </p:sp>
      <p:sp>
        <p:nvSpPr>
          <p:cNvPr id="6" name="TextBox 5">
            <a:extLst>
              <a:ext uri="{FF2B5EF4-FFF2-40B4-BE49-F238E27FC236}">
                <a16:creationId xmlns:a16="http://schemas.microsoft.com/office/drawing/2014/main" id="{D453068F-E7CC-F44E-86CE-66F1ED2E3C03}"/>
              </a:ext>
            </a:extLst>
          </p:cNvPr>
          <p:cNvSpPr txBox="1"/>
          <p:nvPr userDrawn="1"/>
        </p:nvSpPr>
        <p:spPr>
          <a:xfrm>
            <a:off x="11003039" y="7019930"/>
            <a:ext cx="1736313" cy="295275"/>
          </a:xfrm>
          <a:prstGeom prst="rect">
            <a:avLst/>
          </a:prstGeom>
          <a:noFill/>
        </p:spPr>
        <p:txBody>
          <a:bodyPr wrap="square" lIns="0" tIns="0" rIns="0" bIns="0" rtlCol="0">
            <a:noAutofit/>
          </a:bodyPr>
          <a:lstStyle/>
          <a:p>
            <a:pPr algn="r"/>
            <a:fld id="{6D251E2F-AFA0-7C40-BE87-5CC530577159}" type="slidenum">
              <a:rPr lang="en-US" sz="800" smtClean="0">
                <a:solidFill>
                  <a:schemeClr val="bg1"/>
                </a:solidFill>
                <a:latin typeface="Montserrat" pitchFamily="2" charset="77"/>
              </a:rPr>
              <a:pPr algn="r"/>
              <a:t>‹#›</a:t>
            </a:fld>
            <a:endParaRPr lang="en-US" sz="800" dirty="0">
              <a:solidFill>
                <a:schemeClr val="bg1"/>
              </a:solidFill>
              <a:latin typeface="Montserrat" pitchFamily="2" charset="77"/>
            </a:endParaRPr>
          </a:p>
        </p:txBody>
      </p:sp>
      <p:cxnSp>
        <p:nvCxnSpPr>
          <p:cNvPr id="8" name="Straight Connector 7">
            <a:extLst>
              <a:ext uri="{FF2B5EF4-FFF2-40B4-BE49-F238E27FC236}">
                <a16:creationId xmlns:a16="http://schemas.microsoft.com/office/drawing/2014/main" id="{0B48C4C5-3074-564F-9C2D-4439B17836D2}"/>
              </a:ext>
            </a:extLst>
          </p:cNvPr>
          <p:cNvCxnSpPr>
            <a:cxnSpLocks/>
          </p:cNvCxnSpPr>
          <p:nvPr userDrawn="1"/>
        </p:nvCxnSpPr>
        <p:spPr>
          <a:xfrm>
            <a:off x="7323001" y="1800225"/>
            <a:ext cx="0" cy="426919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ADE6E01-D624-694A-934D-051D5117F5F0}"/>
              </a:ext>
            </a:extLst>
          </p:cNvPr>
          <p:cNvSpPr txBox="1"/>
          <p:nvPr userDrawn="1"/>
        </p:nvSpPr>
        <p:spPr>
          <a:xfrm>
            <a:off x="-2008262" y="0"/>
            <a:ext cx="1901119" cy="1107996"/>
          </a:xfrm>
          <a:prstGeom prst="rect">
            <a:avLst/>
          </a:prstGeom>
          <a:solidFill>
            <a:schemeClr val="accent2"/>
          </a:solidFill>
        </p:spPr>
        <p:txBody>
          <a:bodyPr wrap="square" rtlCol="0">
            <a:spAutoFit/>
          </a:bodyPr>
          <a:lstStyle/>
          <a:p>
            <a:pPr defTabSz="954093"/>
            <a:r>
              <a:rPr lang="mi-NZ" sz="1100" b="1" dirty="0">
                <a:solidFill>
                  <a:prstClr val="white"/>
                </a:solidFill>
                <a:latin typeface="Montserrat" pitchFamily="2" charset="77"/>
                <a:cs typeface="Gotham Bold" pitchFamily="2" charset="0"/>
              </a:rPr>
              <a:t>TIPS!</a:t>
            </a:r>
          </a:p>
          <a:p>
            <a:pPr defTabSz="954093"/>
            <a:r>
              <a:rPr lang="en-US" sz="1100" dirty="0">
                <a:solidFill>
                  <a:prstClr val="white"/>
                </a:solidFill>
                <a:latin typeface="Montserrat" pitchFamily="2" charset="77"/>
                <a:cs typeface="Gotham Book" pitchFamily="2" charset="0"/>
              </a:rPr>
              <a:t>To adjust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of the line go to View – Slide Master – change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 Close Master.</a:t>
            </a:r>
            <a:endParaRPr lang="mi-NZ" sz="1100" dirty="0">
              <a:solidFill>
                <a:prstClr val="white"/>
              </a:solidFill>
              <a:latin typeface="Montserrat" pitchFamily="2" charset="77"/>
              <a:cs typeface="Gotham Book" pitchFamily="2" charset="0"/>
            </a:endParaRPr>
          </a:p>
        </p:txBody>
      </p:sp>
    </p:spTree>
    <p:extLst>
      <p:ext uri="{BB962C8B-B14F-4D97-AF65-F5344CB8AC3E}">
        <p14:creationId xmlns:p14="http://schemas.microsoft.com/office/powerpoint/2010/main" val="27806691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s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B339-2BED-0F4A-B0AB-2A878DC6CA99}"/>
              </a:ext>
            </a:extLst>
          </p:cNvPr>
          <p:cNvSpPr>
            <a:spLocks noGrp="1"/>
          </p:cNvSpPr>
          <p:nvPr>
            <p:ph type="title" hasCustomPrompt="1"/>
          </p:nvPr>
        </p:nvSpPr>
        <p:spPr>
          <a:xfrm>
            <a:off x="7075193" y="1806647"/>
            <a:ext cx="3459864" cy="1768094"/>
          </a:xfrm>
          <a:prstGeom prst="rect">
            <a:avLst/>
          </a:prstGeom>
        </p:spPr>
        <p:txBody>
          <a:bodyPr lIns="0" tIns="0" rIns="0" bIns="0">
            <a:noAutofit/>
          </a:bodyPr>
          <a:lstStyle>
            <a:lvl1pPr marL="0" marR="0" indent="0" algn="l" defTabSz="914348" rtl="0" eaLnBrk="1" fontAlgn="auto" latinLnBrk="0" hangingPunct="1">
              <a:lnSpc>
                <a:spcPts val="2600"/>
              </a:lnSpc>
              <a:spcBef>
                <a:spcPct val="0"/>
              </a:spcBef>
              <a:spcAft>
                <a:spcPts val="0"/>
              </a:spcAft>
              <a:buClrTx/>
              <a:buSzTx/>
              <a:buFontTx/>
              <a:buNone/>
              <a:tabLst/>
              <a:defRPr lang="en-NZ" b="1" i="0">
                <a:effectLst/>
                <a:latin typeface="Montserrat" pitchFamily="2" charset="77"/>
              </a:defRPr>
            </a:lvl1pPr>
          </a:lstStyle>
          <a:p>
            <a:pPr marL="0" marR="0" lvl="0" indent="0" algn="l" defTabSz="914348" rtl="0" eaLnBrk="1" fontAlgn="auto" latinLnBrk="0" hangingPunct="1">
              <a:lnSpc>
                <a:spcPts val="2600"/>
              </a:lnSpc>
              <a:spcBef>
                <a:spcPct val="0"/>
              </a:spcBef>
              <a:spcAft>
                <a:spcPts val="0"/>
              </a:spcAft>
              <a:buClrTx/>
              <a:buSzTx/>
              <a:buFontTx/>
              <a:buNone/>
              <a:tabLst/>
              <a:defRPr/>
            </a:pPr>
            <a:r>
              <a:rPr lang="en-NZ" dirty="0"/>
              <a:t>Make a point </a:t>
            </a:r>
            <a:br>
              <a:rPr lang="en-NZ" dirty="0"/>
            </a:br>
            <a:r>
              <a:rPr lang="en-NZ" dirty="0"/>
              <a:t>around comparisons between markets.</a:t>
            </a:r>
            <a:br>
              <a:rPr lang="en-GB" dirty="0"/>
            </a:br>
            <a:r>
              <a:rPr lang="en-GB" dirty="0"/>
              <a:t>This headline can </a:t>
            </a:r>
            <a:br>
              <a:rPr lang="en-GB" dirty="0"/>
            </a:br>
            <a:r>
              <a:rPr lang="en-GB" dirty="0"/>
              <a:t>be coloured.</a:t>
            </a:r>
          </a:p>
        </p:txBody>
      </p:sp>
      <p:sp>
        <p:nvSpPr>
          <p:cNvPr id="11" name="Picture Placeholder 3">
            <a:extLst>
              <a:ext uri="{FF2B5EF4-FFF2-40B4-BE49-F238E27FC236}">
                <a16:creationId xmlns:a16="http://schemas.microsoft.com/office/drawing/2014/main" id="{EE611FAA-A84B-6E49-B49D-C9FC963ED88E}"/>
              </a:ext>
            </a:extLst>
          </p:cNvPr>
          <p:cNvSpPr>
            <a:spLocks noGrp="1"/>
          </p:cNvSpPr>
          <p:nvPr>
            <p:ph type="pic" sz="quarter" idx="18" hasCustomPrompt="1"/>
          </p:nvPr>
        </p:nvSpPr>
        <p:spPr>
          <a:xfrm>
            <a:off x="2143739" y="3804123"/>
            <a:ext cx="2304000" cy="2304000"/>
          </a:xfrm>
          <a:prstGeom prst="rect">
            <a:avLst/>
          </a:prstGeom>
        </p:spPr>
        <p:txBody>
          <a:bodyPr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CLICK TO INSERT YOUR IMAGE</a:t>
            </a:r>
          </a:p>
        </p:txBody>
      </p:sp>
      <p:sp>
        <p:nvSpPr>
          <p:cNvPr id="8" name="Content Placeholder 2">
            <a:extLst>
              <a:ext uri="{FF2B5EF4-FFF2-40B4-BE49-F238E27FC236}">
                <a16:creationId xmlns:a16="http://schemas.microsoft.com/office/drawing/2014/main" id="{48D6B5A8-C719-A947-8B1A-DE36757498FE}"/>
              </a:ext>
            </a:extLst>
          </p:cNvPr>
          <p:cNvSpPr>
            <a:spLocks noGrp="1"/>
          </p:cNvSpPr>
          <p:nvPr>
            <p:ph idx="1" hasCustomPrompt="1"/>
          </p:nvPr>
        </p:nvSpPr>
        <p:spPr>
          <a:xfrm>
            <a:off x="7075191" y="3789312"/>
            <a:ext cx="3459864" cy="2277390"/>
          </a:xfrm>
          <a:prstGeom prst="rect">
            <a:avLst/>
          </a:prstGeom>
        </p:spPr>
        <p:txBody>
          <a:bodyPr lIns="0" tIns="0" rIns="0" bIns="0">
            <a:noAutofit/>
          </a:bodyPr>
          <a:lstStyle>
            <a:lvl1pPr>
              <a:lnSpc>
                <a:spcPts val="1800"/>
              </a:lnSpc>
              <a:spcAft>
                <a:spcPts val="600"/>
              </a:spcAft>
              <a:defRPr lang="en-NZ" sz="1600" b="0" i="0" smtClean="0">
                <a:solidFill>
                  <a:schemeClr val="tx1"/>
                </a:solidFill>
                <a:effectLst/>
                <a:latin typeface="Montserrat" pitchFamily="2" charset="77"/>
              </a:defRPr>
            </a:lvl1pPr>
          </a:lstStyle>
          <a:p>
            <a:pPr lvl="0"/>
            <a:r>
              <a:rPr lang="en-GB" dirty="0"/>
              <a:t>This text could add more context, a suggested action, or supplementary suggestions to add on to the main point above. When the 2 copy boxes are complete move them to sit centred to the line.</a:t>
            </a:r>
          </a:p>
        </p:txBody>
      </p:sp>
      <p:sp>
        <p:nvSpPr>
          <p:cNvPr id="7" name="Picture Placeholder 3">
            <a:extLst>
              <a:ext uri="{FF2B5EF4-FFF2-40B4-BE49-F238E27FC236}">
                <a16:creationId xmlns:a16="http://schemas.microsoft.com/office/drawing/2014/main" id="{CE18F6BE-F2F5-AE4C-B8B8-2FCA03D58B15}"/>
              </a:ext>
            </a:extLst>
          </p:cNvPr>
          <p:cNvSpPr>
            <a:spLocks noGrp="1"/>
          </p:cNvSpPr>
          <p:nvPr>
            <p:ph type="pic" sz="quarter" idx="19" hasCustomPrompt="1"/>
          </p:nvPr>
        </p:nvSpPr>
        <p:spPr>
          <a:xfrm>
            <a:off x="4283824" y="1800225"/>
            <a:ext cx="2304000" cy="2304000"/>
          </a:xfrm>
          <a:prstGeom prst="rect">
            <a:avLst/>
          </a:prstGeom>
        </p:spPr>
        <p:txBody>
          <a:bodyPr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CLICK TO INSERT YOUR IMAGE</a:t>
            </a:r>
          </a:p>
        </p:txBody>
      </p:sp>
      <p:cxnSp>
        <p:nvCxnSpPr>
          <p:cNvPr id="12" name="Straight Connector 11">
            <a:extLst>
              <a:ext uri="{FF2B5EF4-FFF2-40B4-BE49-F238E27FC236}">
                <a16:creationId xmlns:a16="http://schemas.microsoft.com/office/drawing/2014/main" id="{990898DD-98FA-A349-873E-516E69717B02}"/>
              </a:ext>
            </a:extLst>
          </p:cNvPr>
          <p:cNvCxnSpPr>
            <a:cxnSpLocks/>
          </p:cNvCxnSpPr>
          <p:nvPr userDrawn="1"/>
        </p:nvCxnSpPr>
        <p:spPr>
          <a:xfrm>
            <a:off x="6826890" y="1800225"/>
            <a:ext cx="0" cy="4269199"/>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24E2DC4-5118-8740-9EE4-08F9148763C8}"/>
              </a:ext>
            </a:extLst>
          </p:cNvPr>
          <p:cNvSpPr txBox="1"/>
          <p:nvPr userDrawn="1"/>
        </p:nvSpPr>
        <p:spPr>
          <a:xfrm>
            <a:off x="-2008262" y="0"/>
            <a:ext cx="1901119" cy="1107996"/>
          </a:xfrm>
          <a:prstGeom prst="rect">
            <a:avLst/>
          </a:prstGeom>
          <a:solidFill>
            <a:schemeClr val="accent2"/>
          </a:solidFill>
        </p:spPr>
        <p:txBody>
          <a:bodyPr wrap="square" rtlCol="0">
            <a:spAutoFit/>
          </a:bodyPr>
          <a:lstStyle/>
          <a:p>
            <a:pPr defTabSz="954093"/>
            <a:r>
              <a:rPr lang="mi-NZ" sz="1100" b="1" dirty="0">
                <a:solidFill>
                  <a:prstClr val="white"/>
                </a:solidFill>
                <a:latin typeface="Montserrat" pitchFamily="2" charset="77"/>
                <a:cs typeface="Gotham Bold" pitchFamily="2" charset="0"/>
              </a:rPr>
              <a:t>TIPS!</a:t>
            </a:r>
          </a:p>
          <a:p>
            <a:pPr defTabSz="954093"/>
            <a:r>
              <a:rPr lang="en-US" sz="1100" dirty="0">
                <a:solidFill>
                  <a:prstClr val="white"/>
                </a:solidFill>
                <a:latin typeface="Montserrat" pitchFamily="2" charset="77"/>
                <a:cs typeface="Gotham Book" pitchFamily="2" charset="0"/>
              </a:rPr>
              <a:t>To adjust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of the line go to View – Slide Master – change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 Close Master.</a:t>
            </a:r>
            <a:endParaRPr lang="mi-NZ" sz="1100" dirty="0">
              <a:solidFill>
                <a:prstClr val="white"/>
              </a:solidFill>
              <a:latin typeface="Montserrat" pitchFamily="2" charset="77"/>
              <a:cs typeface="Gotham Book" pitchFamily="2" charset="0"/>
            </a:endParaRPr>
          </a:p>
        </p:txBody>
      </p:sp>
    </p:spTree>
    <p:extLst>
      <p:ext uri="{BB962C8B-B14F-4D97-AF65-F5344CB8AC3E}">
        <p14:creationId xmlns:p14="http://schemas.microsoft.com/office/powerpoint/2010/main" val="21451466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Single implicaton_two image_ligh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F286203-67CF-1246-BC50-58BE024C8052}"/>
              </a:ext>
            </a:extLst>
          </p:cNvPr>
          <p:cNvSpPr/>
          <p:nvPr userDrawn="1"/>
        </p:nvSpPr>
        <p:spPr>
          <a:xfrm>
            <a:off x="-1" y="0"/>
            <a:ext cx="13439776" cy="7559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E6B339-2BED-0F4A-B0AB-2A878DC6CA99}"/>
              </a:ext>
            </a:extLst>
          </p:cNvPr>
          <p:cNvSpPr>
            <a:spLocks noGrp="1"/>
          </p:cNvSpPr>
          <p:nvPr>
            <p:ph type="title" hasCustomPrompt="1"/>
          </p:nvPr>
        </p:nvSpPr>
        <p:spPr>
          <a:xfrm>
            <a:off x="7075193" y="1806647"/>
            <a:ext cx="3459864" cy="1768094"/>
          </a:xfrm>
          <a:prstGeom prst="rect">
            <a:avLst/>
          </a:prstGeom>
        </p:spPr>
        <p:txBody>
          <a:bodyPr lIns="0" tIns="0" rIns="0" bIns="0">
            <a:noAutofit/>
          </a:bodyPr>
          <a:lstStyle>
            <a:lvl1pPr marL="0" marR="0" indent="0" algn="l" defTabSz="914348" rtl="0" eaLnBrk="1" fontAlgn="auto" latinLnBrk="0" hangingPunct="1">
              <a:lnSpc>
                <a:spcPts val="2600"/>
              </a:lnSpc>
              <a:spcBef>
                <a:spcPct val="0"/>
              </a:spcBef>
              <a:spcAft>
                <a:spcPts val="0"/>
              </a:spcAft>
              <a:buClrTx/>
              <a:buSzTx/>
              <a:buFontTx/>
              <a:buNone/>
              <a:tabLst/>
              <a:defRPr lang="en-NZ" b="1" i="0">
                <a:solidFill>
                  <a:schemeClr val="bg1"/>
                </a:solidFill>
                <a:effectLst/>
                <a:latin typeface="Montserrat" pitchFamily="2" charset="77"/>
              </a:defRPr>
            </a:lvl1pPr>
          </a:lstStyle>
          <a:p>
            <a:pPr marL="0" marR="0" lvl="0" indent="0" algn="l" defTabSz="914348" rtl="0" eaLnBrk="1" fontAlgn="auto" latinLnBrk="0" hangingPunct="1">
              <a:lnSpc>
                <a:spcPts val="2600"/>
              </a:lnSpc>
              <a:spcBef>
                <a:spcPct val="0"/>
              </a:spcBef>
              <a:spcAft>
                <a:spcPts val="0"/>
              </a:spcAft>
              <a:buClrTx/>
              <a:buSzTx/>
              <a:buFontTx/>
              <a:buNone/>
              <a:tabLst/>
              <a:defRPr/>
            </a:pPr>
            <a:r>
              <a:rPr lang="en-NZ" dirty="0"/>
              <a:t>Make a point </a:t>
            </a:r>
            <a:br>
              <a:rPr lang="en-NZ" dirty="0"/>
            </a:br>
            <a:r>
              <a:rPr lang="en-NZ" dirty="0"/>
              <a:t>around comparisons between markets.</a:t>
            </a:r>
            <a:br>
              <a:rPr lang="en-GB" dirty="0"/>
            </a:br>
            <a:r>
              <a:rPr lang="en-GB" dirty="0"/>
              <a:t>This headline can </a:t>
            </a:r>
            <a:br>
              <a:rPr lang="en-GB" dirty="0"/>
            </a:br>
            <a:r>
              <a:rPr lang="en-GB" dirty="0"/>
              <a:t>be coloured.</a:t>
            </a:r>
          </a:p>
        </p:txBody>
      </p:sp>
      <p:sp>
        <p:nvSpPr>
          <p:cNvPr id="11" name="Picture Placeholder 3">
            <a:extLst>
              <a:ext uri="{FF2B5EF4-FFF2-40B4-BE49-F238E27FC236}">
                <a16:creationId xmlns:a16="http://schemas.microsoft.com/office/drawing/2014/main" id="{EE611FAA-A84B-6E49-B49D-C9FC963ED88E}"/>
              </a:ext>
            </a:extLst>
          </p:cNvPr>
          <p:cNvSpPr>
            <a:spLocks noGrp="1"/>
          </p:cNvSpPr>
          <p:nvPr>
            <p:ph type="pic" sz="quarter" idx="18" hasCustomPrompt="1"/>
          </p:nvPr>
        </p:nvSpPr>
        <p:spPr>
          <a:xfrm>
            <a:off x="2143739" y="3804123"/>
            <a:ext cx="2304000" cy="2304000"/>
          </a:xfrm>
          <a:prstGeom prst="rect">
            <a:avLst/>
          </a:prstGeom>
        </p:spPr>
        <p:txBody>
          <a:bodyPr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CLICK TO INSERT YOUR IMAGE</a:t>
            </a:r>
          </a:p>
        </p:txBody>
      </p:sp>
      <p:sp>
        <p:nvSpPr>
          <p:cNvPr id="8" name="Content Placeholder 2">
            <a:extLst>
              <a:ext uri="{FF2B5EF4-FFF2-40B4-BE49-F238E27FC236}">
                <a16:creationId xmlns:a16="http://schemas.microsoft.com/office/drawing/2014/main" id="{48D6B5A8-C719-A947-8B1A-DE36757498FE}"/>
              </a:ext>
            </a:extLst>
          </p:cNvPr>
          <p:cNvSpPr>
            <a:spLocks noGrp="1"/>
          </p:cNvSpPr>
          <p:nvPr>
            <p:ph idx="1" hasCustomPrompt="1"/>
          </p:nvPr>
        </p:nvSpPr>
        <p:spPr>
          <a:xfrm>
            <a:off x="7075191" y="3789312"/>
            <a:ext cx="3459864" cy="2277390"/>
          </a:xfrm>
          <a:prstGeom prst="rect">
            <a:avLst/>
          </a:prstGeom>
        </p:spPr>
        <p:txBody>
          <a:bodyPr lIns="0" tIns="0" rIns="0" bIns="0">
            <a:noAutofit/>
          </a:bodyPr>
          <a:lstStyle>
            <a:lvl1pPr>
              <a:lnSpc>
                <a:spcPts val="1800"/>
              </a:lnSpc>
              <a:spcAft>
                <a:spcPts val="600"/>
              </a:spcAft>
              <a:defRPr lang="en-NZ" sz="1600" b="0" i="0" smtClean="0">
                <a:solidFill>
                  <a:schemeClr val="bg1"/>
                </a:solidFill>
                <a:effectLst/>
                <a:latin typeface="Montserrat" pitchFamily="2" charset="77"/>
              </a:defRPr>
            </a:lvl1pPr>
          </a:lstStyle>
          <a:p>
            <a:pPr lvl="0"/>
            <a:r>
              <a:rPr lang="en-GB" dirty="0"/>
              <a:t>This text could add more context, a suggested action, or supplementary suggestions to add on to the main point above. When the 2 copy boxes are complete move them to sit centred to the line.</a:t>
            </a:r>
          </a:p>
        </p:txBody>
      </p:sp>
      <p:sp>
        <p:nvSpPr>
          <p:cNvPr id="7" name="Picture Placeholder 3">
            <a:extLst>
              <a:ext uri="{FF2B5EF4-FFF2-40B4-BE49-F238E27FC236}">
                <a16:creationId xmlns:a16="http://schemas.microsoft.com/office/drawing/2014/main" id="{CE18F6BE-F2F5-AE4C-B8B8-2FCA03D58B15}"/>
              </a:ext>
            </a:extLst>
          </p:cNvPr>
          <p:cNvSpPr>
            <a:spLocks noGrp="1"/>
          </p:cNvSpPr>
          <p:nvPr>
            <p:ph type="pic" sz="quarter" idx="19" hasCustomPrompt="1"/>
          </p:nvPr>
        </p:nvSpPr>
        <p:spPr>
          <a:xfrm>
            <a:off x="4283824" y="1800225"/>
            <a:ext cx="2304000" cy="2304000"/>
          </a:xfrm>
          <a:prstGeom prst="rect">
            <a:avLst/>
          </a:prstGeom>
        </p:spPr>
        <p:txBody>
          <a:bodyPr anchor="ctr" anchorCtr="0"/>
          <a:lstStyle>
            <a:lvl1pPr algn="ctr">
              <a:defRPr b="1" i="0">
                <a:solidFill>
                  <a:schemeClr val="bg1">
                    <a:lumMod val="65000"/>
                  </a:schemeClr>
                </a:solidFill>
                <a:latin typeface="Montserrat" pitchFamily="2" charset="77"/>
                <a:cs typeface="Gotham Bold" pitchFamily="2" charset="0"/>
              </a:defRPr>
            </a:lvl1pPr>
          </a:lstStyle>
          <a:p>
            <a:r>
              <a:rPr lang="en-US" dirty="0"/>
              <a:t>CLICK TO INSERT YOUR IMAGE</a:t>
            </a:r>
          </a:p>
        </p:txBody>
      </p:sp>
      <p:sp>
        <p:nvSpPr>
          <p:cNvPr id="9" name="TextBox 8">
            <a:extLst>
              <a:ext uri="{FF2B5EF4-FFF2-40B4-BE49-F238E27FC236}">
                <a16:creationId xmlns:a16="http://schemas.microsoft.com/office/drawing/2014/main" id="{7E299B94-58C2-6442-AAE9-77C52EFDB908}"/>
              </a:ext>
            </a:extLst>
          </p:cNvPr>
          <p:cNvSpPr txBox="1"/>
          <p:nvPr userDrawn="1"/>
        </p:nvSpPr>
        <p:spPr>
          <a:xfrm>
            <a:off x="11003039" y="7019930"/>
            <a:ext cx="1736313" cy="295275"/>
          </a:xfrm>
          <a:prstGeom prst="rect">
            <a:avLst/>
          </a:prstGeom>
          <a:noFill/>
        </p:spPr>
        <p:txBody>
          <a:bodyPr wrap="square" lIns="0" tIns="0" rIns="0" bIns="0" rtlCol="0">
            <a:noAutofit/>
          </a:bodyPr>
          <a:lstStyle/>
          <a:p>
            <a:pPr algn="r"/>
            <a:fld id="{6D251E2F-AFA0-7C40-BE87-5CC530577159}" type="slidenum">
              <a:rPr lang="en-US" sz="800" smtClean="0">
                <a:solidFill>
                  <a:schemeClr val="bg1"/>
                </a:solidFill>
                <a:latin typeface="Montserrat" pitchFamily="2" charset="77"/>
              </a:rPr>
              <a:pPr algn="r"/>
              <a:t>‹#›</a:t>
            </a:fld>
            <a:endParaRPr lang="en-US" sz="800" dirty="0">
              <a:solidFill>
                <a:schemeClr val="bg1"/>
              </a:solidFill>
              <a:latin typeface="Montserrat" pitchFamily="2" charset="77"/>
            </a:endParaRPr>
          </a:p>
        </p:txBody>
      </p:sp>
      <p:cxnSp>
        <p:nvCxnSpPr>
          <p:cNvPr id="10" name="Straight Connector 9">
            <a:extLst>
              <a:ext uri="{FF2B5EF4-FFF2-40B4-BE49-F238E27FC236}">
                <a16:creationId xmlns:a16="http://schemas.microsoft.com/office/drawing/2014/main" id="{D72B589F-2832-544B-BA4D-720F92F90C78}"/>
              </a:ext>
            </a:extLst>
          </p:cNvPr>
          <p:cNvCxnSpPr>
            <a:cxnSpLocks/>
          </p:cNvCxnSpPr>
          <p:nvPr userDrawn="1"/>
        </p:nvCxnSpPr>
        <p:spPr>
          <a:xfrm>
            <a:off x="6826890" y="1800225"/>
            <a:ext cx="0" cy="426919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C00B0EB-DCDC-504D-85B8-01E8C50029FF}"/>
              </a:ext>
            </a:extLst>
          </p:cNvPr>
          <p:cNvSpPr txBox="1"/>
          <p:nvPr userDrawn="1"/>
        </p:nvSpPr>
        <p:spPr>
          <a:xfrm>
            <a:off x="-2008262" y="0"/>
            <a:ext cx="1901119" cy="1107996"/>
          </a:xfrm>
          <a:prstGeom prst="rect">
            <a:avLst/>
          </a:prstGeom>
          <a:solidFill>
            <a:schemeClr val="accent2"/>
          </a:solidFill>
        </p:spPr>
        <p:txBody>
          <a:bodyPr wrap="square" rtlCol="0">
            <a:spAutoFit/>
          </a:bodyPr>
          <a:lstStyle/>
          <a:p>
            <a:pPr defTabSz="954093"/>
            <a:r>
              <a:rPr lang="mi-NZ" sz="1100" b="1" dirty="0">
                <a:solidFill>
                  <a:prstClr val="white"/>
                </a:solidFill>
                <a:latin typeface="Montserrat" pitchFamily="2" charset="77"/>
                <a:cs typeface="Gotham Bold" pitchFamily="2" charset="0"/>
              </a:rPr>
              <a:t>TIPS!</a:t>
            </a:r>
          </a:p>
          <a:p>
            <a:pPr defTabSz="954093"/>
            <a:r>
              <a:rPr lang="en-US" sz="1100" dirty="0">
                <a:solidFill>
                  <a:prstClr val="white"/>
                </a:solidFill>
                <a:latin typeface="Montserrat" pitchFamily="2" charset="77"/>
                <a:cs typeface="Gotham Book" pitchFamily="2" charset="0"/>
              </a:rPr>
              <a:t>To adjust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of the line go to View – Slide Master – change the </a:t>
            </a:r>
            <a:r>
              <a:rPr lang="en-US" sz="1100" dirty="0" err="1">
                <a:solidFill>
                  <a:prstClr val="white"/>
                </a:solidFill>
                <a:latin typeface="Montserrat" pitchFamily="2" charset="77"/>
                <a:cs typeface="Gotham Book" pitchFamily="2" charset="0"/>
              </a:rPr>
              <a:t>colour</a:t>
            </a:r>
            <a:r>
              <a:rPr lang="en-US" sz="1100" dirty="0">
                <a:solidFill>
                  <a:prstClr val="white"/>
                </a:solidFill>
                <a:latin typeface="Montserrat" pitchFamily="2" charset="77"/>
                <a:cs typeface="Gotham Book" pitchFamily="2" charset="0"/>
              </a:rPr>
              <a:t> – Close Master.</a:t>
            </a:r>
            <a:endParaRPr lang="mi-NZ" sz="1100" dirty="0">
              <a:solidFill>
                <a:prstClr val="white"/>
              </a:solidFill>
              <a:latin typeface="Montserrat" pitchFamily="2" charset="77"/>
              <a:cs typeface="Gotham Book" pitchFamily="2" charset="0"/>
            </a:endParaRPr>
          </a:p>
        </p:txBody>
      </p:sp>
    </p:spTree>
    <p:extLst>
      <p:ext uri="{BB962C8B-B14F-4D97-AF65-F5344CB8AC3E}">
        <p14:creationId xmlns:p14="http://schemas.microsoft.com/office/powerpoint/2010/main" val="1811869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Cover_Blu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24" name="Picture 23">
            <a:extLst>
              <a:ext uri="{FF2B5EF4-FFF2-40B4-BE49-F238E27FC236}">
                <a16:creationId xmlns:a16="http://schemas.microsoft.com/office/drawing/2014/main" id="{56DFBA1B-9F22-1F4F-80C1-BEE58884F0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165393"/>
            <a:ext cx="13436600" cy="5092700"/>
          </a:xfrm>
          <a:prstGeom prst="rect">
            <a:avLst/>
          </a:prstGeom>
        </p:spPr>
      </p:pic>
      <p:sp>
        <p:nvSpPr>
          <p:cNvPr id="18" name="Text Placeholder 3">
            <a:extLst>
              <a:ext uri="{FF2B5EF4-FFF2-40B4-BE49-F238E27FC236}">
                <a16:creationId xmlns:a16="http://schemas.microsoft.com/office/drawing/2014/main" id="{628C98EE-B579-DE4A-81AB-A4AD77CE9A36}"/>
              </a:ext>
            </a:extLst>
          </p:cNvPr>
          <p:cNvSpPr>
            <a:spLocks noGrp="1"/>
          </p:cNvSpPr>
          <p:nvPr>
            <p:ph type="body" sz="quarter" idx="14" hasCustomPrompt="1"/>
          </p:nvPr>
        </p:nvSpPr>
        <p:spPr>
          <a:xfrm>
            <a:off x="2258545" y="5093646"/>
            <a:ext cx="2731857" cy="349200"/>
          </a:xfrm>
          <a:prstGeom prst="rect">
            <a:avLst/>
          </a:prstGeom>
        </p:spPr>
        <p:txBody>
          <a:bodyPr lIns="0" tIns="0" rIns="0" bIns="0" anchor="b" anchorCtr="0"/>
          <a:lstStyle>
            <a:lvl1pPr algn="l">
              <a:lnSpc>
                <a:spcPct val="100000"/>
              </a:lnSpc>
              <a:defRPr sz="1000" b="0" i="0">
                <a:solidFill>
                  <a:schemeClr val="bg1"/>
                </a:solidFill>
                <a:latin typeface="Montserrat" pitchFamily="2" charset="77"/>
                <a:cs typeface="Gotham Book" pitchFamily="2" charset="0"/>
              </a:defRPr>
            </a:lvl1pPr>
          </a:lstStyle>
          <a:p>
            <a:pPr lvl="0"/>
            <a:r>
              <a:rPr lang="en-GB" dirty="0"/>
              <a:t>SPEAKER NAME | DATE</a:t>
            </a:r>
            <a:endParaRPr lang="en-US" dirty="0"/>
          </a:p>
        </p:txBody>
      </p:sp>
      <p:sp>
        <p:nvSpPr>
          <p:cNvPr id="22" name="Title 1">
            <a:extLst>
              <a:ext uri="{FF2B5EF4-FFF2-40B4-BE49-F238E27FC236}">
                <a16:creationId xmlns:a16="http://schemas.microsoft.com/office/drawing/2014/main" id="{DD53678B-1588-CF4D-974D-1A611F4F1AED}"/>
              </a:ext>
            </a:extLst>
          </p:cNvPr>
          <p:cNvSpPr>
            <a:spLocks noGrp="1"/>
          </p:cNvSpPr>
          <p:nvPr>
            <p:ph type="title" hasCustomPrompt="1"/>
          </p:nvPr>
        </p:nvSpPr>
        <p:spPr>
          <a:xfrm>
            <a:off x="2258546" y="3449630"/>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
        <p:nvSpPr>
          <p:cNvPr id="23" name="Content Placeholder 2">
            <a:extLst>
              <a:ext uri="{FF2B5EF4-FFF2-40B4-BE49-F238E27FC236}">
                <a16:creationId xmlns:a16="http://schemas.microsoft.com/office/drawing/2014/main" id="{3AE4AF59-842A-0747-8A79-EFC803E988BF}"/>
              </a:ext>
            </a:extLst>
          </p:cNvPr>
          <p:cNvSpPr>
            <a:spLocks noGrp="1"/>
          </p:cNvSpPr>
          <p:nvPr>
            <p:ph idx="1" hasCustomPrompt="1"/>
          </p:nvPr>
        </p:nvSpPr>
        <p:spPr>
          <a:xfrm>
            <a:off x="2258546" y="4684258"/>
            <a:ext cx="5231316" cy="409388"/>
          </a:xfrm>
          <a:prstGeom prst="rect">
            <a:avLst/>
          </a:prstGeom>
        </p:spPr>
        <p:txBody>
          <a:bodyPr lIns="0" tIns="0" rIns="0" bIns="0">
            <a:noAutofit/>
          </a:bodyPr>
          <a:lstStyle>
            <a:lvl1pPr>
              <a:lnSpc>
                <a:spcPts val="1800"/>
              </a:lnSpc>
              <a:spcAft>
                <a:spcPts val="0"/>
              </a:spcAft>
              <a:defRPr sz="1600" b="0" i="0" cap="none" baseline="0">
                <a:solidFill>
                  <a:schemeClr val="bg1"/>
                </a:solidFill>
                <a:latin typeface="Montserrat" pitchFamily="2" charset="77"/>
              </a:defRPr>
            </a:lvl1pPr>
          </a:lstStyle>
          <a:p>
            <a:pPr lvl="0"/>
            <a:r>
              <a:rPr lang="en-GB" dirty="0"/>
              <a:t>Sub title line 1</a:t>
            </a:r>
            <a:br>
              <a:rPr lang="en-GB" dirty="0"/>
            </a:br>
            <a:endParaRPr lang="en-US" dirty="0"/>
          </a:p>
        </p:txBody>
      </p:sp>
      <p:pic>
        <p:nvPicPr>
          <p:cNvPr id="25" name="Picture 24">
            <a:extLst>
              <a:ext uri="{FF2B5EF4-FFF2-40B4-BE49-F238E27FC236}">
                <a16:creationId xmlns:a16="http://schemas.microsoft.com/office/drawing/2014/main" id="{86034692-438E-2543-A2BF-981AC844C1F7}"/>
              </a:ext>
            </a:extLst>
          </p:cNvPr>
          <p:cNvPicPr>
            <a:picLocks noChangeAspect="1"/>
          </p:cNvPicPr>
          <p:nvPr userDrawn="1"/>
        </p:nvPicPr>
        <p:blipFill>
          <a:blip r:embed="rId4"/>
          <a:srcRect/>
          <a:stretch/>
        </p:blipFill>
        <p:spPr>
          <a:xfrm>
            <a:off x="2258545" y="2013626"/>
            <a:ext cx="3013126" cy="1009894"/>
          </a:xfrm>
          <a:prstGeom prst="rect">
            <a:avLst/>
          </a:prstGeom>
        </p:spPr>
      </p:pic>
    </p:spTree>
    <p:extLst>
      <p:ext uri="{BB962C8B-B14F-4D97-AF65-F5344CB8AC3E}">
        <p14:creationId xmlns:p14="http://schemas.microsoft.com/office/powerpoint/2010/main" val="42824896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lour block_Blac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8486959-6C59-C94E-97C7-7075B4977E3A}"/>
              </a:ext>
            </a:extLst>
          </p:cNvPr>
          <p:cNvSpPr/>
          <p:nvPr userDrawn="1"/>
        </p:nvSpPr>
        <p:spPr>
          <a:xfrm>
            <a:off x="0" y="4"/>
            <a:ext cx="4415666" cy="7559675"/>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ontserrat" pitchFamily="2" charset="77"/>
            </a:endParaRPr>
          </a:p>
        </p:txBody>
      </p:sp>
      <p:sp>
        <p:nvSpPr>
          <p:cNvPr id="19" name="Content Placeholder 2">
            <a:extLst>
              <a:ext uri="{FF2B5EF4-FFF2-40B4-BE49-F238E27FC236}">
                <a16:creationId xmlns:a16="http://schemas.microsoft.com/office/drawing/2014/main" id="{581F5E61-5372-7644-B78F-285E8E6E5F5B}"/>
              </a:ext>
            </a:extLst>
          </p:cNvPr>
          <p:cNvSpPr>
            <a:spLocks noGrp="1"/>
          </p:cNvSpPr>
          <p:nvPr>
            <p:ph idx="1" hasCustomPrompt="1"/>
          </p:nvPr>
        </p:nvSpPr>
        <p:spPr>
          <a:xfrm>
            <a:off x="700428" y="1810291"/>
            <a:ext cx="3294629" cy="5002847"/>
          </a:xfrm>
          <a:prstGeom prst="rect">
            <a:avLst/>
          </a:prstGeom>
        </p:spPr>
        <p:txBody>
          <a:bodyPr lIns="0" tIns="0" rIns="0" bIns="0">
            <a:noAutofit/>
          </a:bodyPr>
          <a:lstStyle>
            <a:lvl1pPr>
              <a:lnSpc>
                <a:spcPts val="1800"/>
              </a:lnSpc>
              <a:spcAft>
                <a:spcPts val="600"/>
              </a:spcAft>
              <a:defRPr sz="1600" b="0" i="0">
                <a:solidFill>
                  <a:schemeClr val="bg2"/>
                </a:solidFill>
                <a:latin typeface="Montserrat" pitchFamily="2" charset="77"/>
              </a:defRPr>
            </a:lvl1pPr>
          </a:lstStyle>
          <a:p>
            <a:pPr lvl="0"/>
            <a:r>
              <a:rPr lang="en-GB" dirty="0"/>
              <a:t>Intro paragraph</a:t>
            </a:r>
          </a:p>
        </p:txBody>
      </p:sp>
      <p:sp>
        <p:nvSpPr>
          <p:cNvPr id="11" name="Title 1">
            <a:extLst>
              <a:ext uri="{FF2B5EF4-FFF2-40B4-BE49-F238E27FC236}">
                <a16:creationId xmlns:a16="http://schemas.microsoft.com/office/drawing/2014/main" id="{16EB9724-BA10-0C48-8FF9-B8186F66C65A}"/>
              </a:ext>
            </a:extLst>
          </p:cNvPr>
          <p:cNvSpPr>
            <a:spLocks noGrp="1"/>
          </p:cNvSpPr>
          <p:nvPr>
            <p:ph type="title" hasCustomPrompt="1"/>
          </p:nvPr>
        </p:nvSpPr>
        <p:spPr>
          <a:xfrm>
            <a:off x="700428" y="539750"/>
            <a:ext cx="3294629" cy="659734"/>
          </a:xfrm>
          <a:prstGeom prst="rect">
            <a:avLst/>
          </a:prstGeom>
        </p:spPr>
        <p:txBody>
          <a:bodyPr lIns="0" tIns="0" rIns="0" bIns="0" anchor="b" anchorCtr="0">
            <a:noAutofit/>
          </a:bodyPr>
          <a:lstStyle>
            <a:lvl1pPr>
              <a:defRPr b="1" i="0">
                <a:solidFill>
                  <a:schemeClr val="bg1"/>
                </a:solidFill>
                <a:latin typeface="Montserrat" pitchFamily="2" charset="77"/>
              </a:defRPr>
            </a:lvl1pPr>
          </a:lstStyle>
          <a:p>
            <a:r>
              <a:rPr lang="en-GB" dirty="0"/>
              <a:t>Title line 1</a:t>
            </a:r>
            <a:br>
              <a:rPr lang="en-GB" dirty="0"/>
            </a:br>
            <a:r>
              <a:rPr lang="en-GB" dirty="0"/>
              <a:t>Title line 2</a:t>
            </a:r>
            <a:endParaRPr lang="en-US" dirty="0"/>
          </a:p>
        </p:txBody>
      </p:sp>
      <p:sp>
        <p:nvSpPr>
          <p:cNvPr id="15" name="Graphic 6">
            <a:extLst>
              <a:ext uri="{FF2B5EF4-FFF2-40B4-BE49-F238E27FC236}">
                <a16:creationId xmlns:a16="http://schemas.microsoft.com/office/drawing/2014/main" id="{1EDDC508-5164-3E46-9A52-C687F2E9B93C}"/>
              </a:ext>
            </a:extLst>
          </p:cNvPr>
          <p:cNvSpPr/>
          <p:nvPr userDrawn="1"/>
        </p:nvSpPr>
        <p:spPr>
          <a:xfrm>
            <a:off x="-19229" y="857883"/>
            <a:ext cx="4111707"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 name="connsiteX0" fmla="*/ 4600742 w 4600742"/>
              <a:gd name="connsiteY0" fmla="*/ 0 h 795632"/>
              <a:gd name="connsiteX1" fmla="*/ 3810243 w 4600742"/>
              <a:gd name="connsiteY1" fmla="*/ 795632 h 795632"/>
              <a:gd name="connsiteX2" fmla="*/ 0 w 4600742"/>
              <a:gd name="connsiteY2" fmla="*/ 793788 h 795632"/>
            </a:gdLst>
            <a:ahLst/>
            <a:cxnLst>
              <a:cxn ang="0">
                <a:pos x="connsiteX0" y="connsiteY0"/>
              </a:cxn>
              <a:cxn ang="0">
                <a:pos x="connsiteX1" y="connsiteY1"/>
              </a:cxn>
              <a:cxn ang="0">
                <a:pos x="connsiteX2" y="connsiteY2"/>
              </a:cxn>
            </a:cxnLst>
            <a:rect l="l" t="t" r="r" b="b"/>
            <a:pathLst>
              <a:path w="4600742" h="795632">
                <a:moveTo>
                  <a:pt x="4600742" y="0"/>
                </a:moveTo>
                <a:cubicBezTo>
                  <a:pt x="4600742" y="483420"/>
                  <a:pt x="4290471" y="795632"/>
                  <a:pt x="3810243" y="795632"/>
                </a:cubicBezTo>
                <a:lnTo>
                  <a:pt x="0" y="793788"/>
                </a:lnTo>
              </a:path>
            </a:pathLst>
          </a:custGeom>
          <a:noFill/>
          <a:ln w="19050" cap="flat">
            <a:solidFill>
              <a:schemeClr val="bg1"/>
            </a:solidFill>
            <a:prstDash val="solid"/>
            <a:miter/>
          </a:ln>
        </p:spPr>
        <p:txBody>
          <a:bodyPr rtlCol="0" anchor="ctr"/>
          <a:lstStyle/>
          <a:p>
            <a:endParaRPr lang="en-US" sz="1800">
              <a:solidFill>
                <a:schemeClr val="bg1"/>
              </a:solidFill>
            </a:endParaRPr>
          </a:p>
        </p:txBody>
      </p:sp>
      <p:sp>
        <p:nvSpPr>
          <p:cNvPr id="23" name="Text Placeholder 18">
            <a:extLst>
              <a:ext uri="{FF2B5EF4-FFF2-40B4-BE49-F238E27FC236}">
                <a16:creationId xmlns:a16="http://schemas.microsoft.com/office/drawing/2014/main" id="{2AE7578B-C1D5-784D-BB18-097BE45DDF72}"/>
              </a:ext>
            </a:extLst>
          </p:cNvPr>
          <p:cNvSpPr>
            <a:spLocks noGrp="1"/>
          </p:cNvSpPr>
          <p:nvPr>
            <p:ph type="body" sz="quarter" idx="20" hasCustomPrompt="1"/>
          </p:nvPr>
        </p:nvSpPr>
        <p:spPr>
          <a:xfrm>
            <a:off x="4847898" y="2180591"/>
            <a:ext cx="7891790" cy="4659947"/>
          </a:xfrm>
          <a:prstGeom prst="rect">
            <a:avLst/>
          </a:prstGeom>
        </p:spPr>
        <p:txBody>
          <a:bodyPr lIns="0" tIns="0" rIns="0" bIns="0">
            <a:noAutofit/>
          </a:bodyPr>
          <a:lstStyle>
            <a:lvl1pP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24" name="Content Placeholder 2">
            <a:extLst>
              <a:ext uri="{FF2B5EF4-FFF2-40B4-BE49-F238E27FC236}">
                <a16:creationId xmlns:a16="http://schemas.microsoft.com/office/drawing/2014/main" id="{3350F961-932A-8A46-B8FE-BE9C80BC4AD5}"/>
              </a:ext>
            </a:extLst>
          </p:cNvPr>
          <p:cNvSpPr>
            <a:spLocks noGrp="1"/>
          </p:cNvSpPr>
          <p:nvPr>
            <p:ph idx="21" hasCustomPrompt="1"/>
          </p:nvPr>
        </p:nvSpPr>
        <p:spPr>
          <a:xfrm>
            <a:off x="4847898" y="1809369"/>
            <a:ext cx="7891790" cy="240348"/>
          </a:xfrm>
          <a:prstGeom prst="rect">
            <a:avLst/>
          </a:prstGeom>
        </p:spPr>
        <p:txBody>
          <a:bodyPr lIns="0" tIns="0" rIns="0" bIns="0">
            <a:noAutofit/>
          </a:bodyPr>
          <a:lstStyle>
            <a:lvl1pPr>
              <a:spcAft>
                <a:spcPts val="600"/>
              </a:spcAft>
              <a:defRPr sz="1400" b="1" i="0">
                <a:latin typeface="Montserrat" pitchFamily="2" charset="77"/>
                <a:cs typeface="Gotham Bold" pitchFamily="2" charset="0"/>
              </a:defRPr>
            </a:lvl1pPr>
          </a:lstStyle>
          <a:p>
            <a:pPr lvl="0"/>
            <a:r>
              <a:rPr lang="en-GB" dirty="0"/>
              <a:t>Column title 1 line only</a:t>
            </a:r>
          </a:p>
        </p:txBody>
      </p:sp>
    </p:spTree>
    <p:extLst>
      <p:ext uri="{BB962C8B-B14F-4D97-AF65-F5344CB8AC3E}">
        <p14:creationId xmlns:p14="http://schemas.microsoft.com/office/powerpoint/2010/main" val="28445669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lour block_Black 3 LIN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8486959-6C59-C94E-97C7-7075B4977E3A}"/>
              </a:ext>
            </a:extLst>
          </p:cNvPr>
          <p:cNvSpPr/>
          <p:nvPr userDrawn="1"/>
        </p:nvSpPr>
        <p:spPr>
          <a:xfrm>
            <a:off x="0" y="4"/>
            <a:ext cx="4415666" cy="7559675"/>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ontserrat" pitchFamily="2" charset="77"/>
            </a:endParaRPr>
          </a:p>
        </p:txBody>
      </p:sp>
      <p:sp>
        <p:nvSpPr>
          <p:cNvPr id="19" name="Content Placeholder 2">
            <a:extLst>
              <a:ext uri="{FF2B5EF4-FFF2-40B4-BE49-F238E27FC236}">
                <a16:creationId xmlns:a16="http://schemas.microsoft.com/office/drawing/2014/main" id="{581F5E61-5372-7644-B78F-285E8E6E5F5B}"/>
              </a:ext>
            </a:extLst>
          </p:cNvPr>
          <p:cNvSpPr>
            <a:spLocks noGrp="1"/>
          </p:cNvSpPr>
          <p:nvPr>
            <p:ph idx="1" hasCustomPrompt="1"/>
          </p:nvPr>
        </p:nvSpPr>
        <p:spPr>
          <a:xfrm>
            <a:off x="700428" y="2203991"/>
            <a:ext cx="3294629" cy="5002847"/>
          </a:xfrm>
          <a:prstGeom prst="rect">
            <a:avLst/>
          </a:prstGeom>
        </p:spPr>
        <p:txBody>
          <a:bodyPr lIns="0" tIns="0" rIns="0" bIns="0">
            <a:noAutofit/>
          </a:bodyPr>
          <a:lstStyle>
            <a:lvl1pPr>
              <a:lnSpc>
                <a:spcPts val="1800"/>
              </a:lnSpc>
              <a:spcAft>
                <a:spcPts val="600"/>
              </a:spcAft>
              <a:defRPr sz="1600" b="0" i="0">
                <a:solidFill>
                  <a:schemeClr val="bg2"/>
                </a:solidFill>
                <a:latin typeface="Montserrat" pitchFamily="2" charset="77"/>
              </a:defRPr>
            </a:lvl1pPr>
          </a:lstStyle>
          <a:p>
            <a:pPr lvl="0"/>
            <a:r>
              <a:rPr lang="en-GB" dirty="0"/>
              <a:t>Intro paragraph</a:t>
            </a:r>
          </a:p>
        </p:txBody>
      </p:sp>
      <p:sp>
        <p:nvSpPr>
          <p:cNvPr id="11" name="Title 1">
            <a:extLst>
              <a:ext uri="{FF2B5EF4-FFF2-40B4-BE49-F238E27FC236}">
                <a16:creationId xmlns:a16="http://schemas.microsoft.com/office/drawing/2014/main" id="{16EB9724-BA10-0C48-8FF9-B8186F66C65A}"/>
              </a:ext>
            </a:extLst>
          </p:cNvPr>
          <p:cNvSpPr>
            <a:spLocks noGrp="1"/>
          </p:cNvSpPr>
          <p:nvPr>
            <p:ph type="title" hasCustomPrompt="1"/>
          </p:nvPr>
        </p:nvSpPr>
        <p:spPr>
          <a:xfrm>
            <a:off x="700428" y="933450"/>
            <a:ext cx="3294629" cy="659734"/>
          </a:xfrm>
          <a:prstGeom prst="rect">
            <a:avLst/>
          </a:prstGeom>
        </p:spPr>
        <p:txBody>
          <a:bodyPr lIns="0" tIns="0" rIns="0" bIns="0" anchor="b" anchorCtr="0">
            <a:noAutofit/>
          </a:bodyPr>
          <a:lstStyle>
            <a:lvl1pPr>
              <a:defRPr b="1" i="0">
                <a:solidFill>
                  <a:schemeClr val="bg1"/>
                </a:solidFill>
                <a:latin typeface="Montserrat" pitchFamily="2" charset="77"/>
              </a:defRPr>
            </a:lvl1pPr>
          </a:lstStyle>
          <a:p>
            <a:r>
              <a:rPr lang="en-GB" dirty="0"/>
              <a:t>Title line 1</a:t>
            </a:r>
            <a:br>
              <a:rPr lang="en-GB" dirty="0"/>
            </a:br>
            <a:r>
              <a:rPr lang="en-GB" dirty="0"/>
              <a:t>Title line 2</a:t>
            </a:r>
            <a:br>
              <a:rPr lang="en-GB" dirty="0"/>
            </a:br>
            <a:r>
              <a:rPr lang="en-GB" dirty="0"/>
              <a:t>Title line 3</a:t>
            </a:r>
            <a:endParaRPr lang="en-US" dirty="0"/>
          </a:p>
        </p:txBody>
      </p:sp>
      <p:sp>
        <p:nvSpPr>
          <p:cNvPr id="15" name="Graphic 6">
            <a:extLst>
              <a:ext uri="{FF2B5EF4-FFF2-40B4-BE49-F238E27FC236}">
                <a16:creationId xmlns:a16="http://schemas.microsoft.com/office/drawing/2014/main" id="{1EDDC508-5164-3E46-9A52-C687F2E9B93C}"/>
              </a:ext>
            </a:extLst>
          </p:cNvPr>
          <p:cNvSpPr/>
          <p:nvPr userDrawn="1"/>
        </p:nvSpPr>
        <p:spPr>
          <a:xfrm>
            <a:off x="-19229" y="1251583"/>
            <a:ext cx="4111707"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 name="connsiteX0" fmla="*/ 4600742 w 4600742"/>
              <a:gd name="connsiteY0" fmla="*/ 0 h 795632"/>
              <a:gd name="connsiteX1" fmla="*/ 3810243 w 4600742"/>
              <a:gd name="connsiteY1" fmla="*/ 795632 h 795632"/>
              <a:gd name="connsiteX2" fmla="*/ 0 w 4600742"/>
              <a:gd name="connsiteY2" fmla="*/ 793788 h 795632"/>
            </a:gdLst>
            <a:ahLst/>
            <a:cxnLst>
              <a:cxn ang="0">
                <a:pos x="connsiteX0" y="connsiteY0"/>
              </a:cxn>
              <a:cxn ang="0">
                <a:pos x="connsiteX1" y="connsiteY1"/>
              </a:cxn>
              <a:cxn ang="0">
                <a:pos x="connsiteX2" y="connsiteY2"/>
              </a:cxn>
            </a:cxnLst>
            <a:rect l="l" t="t" r="r" b="b"/>
            <a:pathLst>
              <a:path w="4600742" h="795632">
                <a:moveTo>
                  <a:pt x="4600742" y="0"/>
                </a:moveTo>
                <a:cubicBezTo>
                  <a:pt x="4600742" y="483420"/>
                  <a:pt x="4290471" y="795632"/>
                  <a:pt x="3810243" y="795632"/>
                </a:cubicBezTo>
                <a:lnTo>
                  <a:pt x="0" y="793788"/>
                </a:lnTo>
              </a:path>
            </a:pathLst>
          </a:custGeom>
          <a:noFill/>
          <a:ln w="19050" cap="flat">
            <a:solidFill>
              <a:schemeClr val="bg1"/>
            </a:solidFill>
            <a:prstDash val="solid"/>
            <a:miter/>
          </a:ln>
        </p:spPr>
        <p:txBody>
          <a:bodyPr rtlCol="0" anchor="ctr"/>
          <a:lstStyle/>
          <a:p>
            <a:endParaRPr lang="en-US" sz="1800">
              <a:solidFill>
                <a:schemeClr val="bg1"/>
              </a:solidFill>
            </a:endParaRPr>
          </a:p>
        </p:txBody>
      </p:sp>
      <p:sp>
        <p:nvSpPr>
          <p:cNvPr id="23" name="Text Placeholder 18">
            <a:extLst>
              <a:ext uri="{FF2B5EF4-FFF2-40B4-BE49-F238E27FC236}">
                <a16:creationId xmlns:a16="http://schemas.microsoft.com/office/drawing/2014/main" id="{2AE7578B-C1D5-784D-BB18-097BE45DDF72}"/>
              </a:ext>
            </a:extLst>
          </p:cNvPr>
          <p:cNvSpPr>
            <a:spLocks noGrp="1"/>
          </p:cNvSpPr>
          <p:nvPr>
            <p:ph type="body" sz="quarter" idx="20" hasCustomPrompt="1"/>
          </p:nvPr>
        </p:nvSpPr>
        <p:spPr>
          <a:xfrm>
            <a:off x="4847898" y="2180591"/>
            <a:ext cx="7891790" cy="4659947"/>
          </a:xfrm>
          <a:prstGeom prst="rect">
            <a:avLst/>
          </a:prstGeom>
        </p:spPr>
        <p:txBody>
          <a:bodyPr lIns="0" tIns="0" rIns="0" bIns="0">
            <a:noAutofit/>
          </a:bodyPr>
          <a:lstStyle>
            <a:lvl1pP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24" name="Content Placeholder 2">
            <a:extLst>
              <a:ext uri="{FF2B5EF4-FFF2-40B4-BE49-F238E27FC236}">
                <a16:creationId xmlns:a16="http://schemas.microsoft.com/office/drawing/2014/main" id="{3350F961-932A-8A46-B8FE-BE9C80BC4AD5}"/>
              </a:ext>
            </a:extLst>
          </p:cNvPr>
          <p:cNvSpPr>
            <a:spLocks noGrp="1"/>
          </p:cNvSpPr>
          <p:nvPr>
            <p:ph idx="21" hasCustomPrompt="1"/>
          </p:nvPr>
        </p:nvSpPr>
        <p:spPr>
          <a:xfrm>
            <a:off x="4847898" y="1809369"/>
            <a:ext cx="7891790" cy="240348"/>
          </a:xfrm>
          <a:prstGeom prst="rect">
            <a:avLst/>
          </a:prstGeom>
        </p:spPr>
        <p:txBody>
          <a:bodyPr lIns="0" tIns="0" rIns="0" bIns="0">
            <a:noAutofit/>
          </a:bodyPr>
          <a:lstStyle>
            <a:lvl1pPr>
              <a:spcAft>
                <a:spcPts val="600"/>
              </a:spcAft>
              <a:defRPr sz="1400" b="1" i="0">
                <a:latin typeface="Montserrat" pitchFamily="2" charset="77"/>
                <a:cs typeface="Gotham Bold" pitchFamily="2" charset="0"/>
              </a:defRPr>
            </a:lvl1pPr>
          </a:lstStyle>
          <a:p>
            <a:pPr lvl="0"/>
            <a:r>
              <a:rPr lang="en-GB" dirty="0"/>
              <a:t>Column title 1 line only</a:t>
            </a:r>
          </a:p>
        </p:txBody>
      </p:sp>
    </p:spTree>
    <p:extLst>
      <p:ext uri="{BB962C8B-B14F-4D97-AF65-F5344CB8AC3E}">
        <p14:creationId xmlns:p14="http://schemas.microsoft.com/office/powerpoint/2010/main" val="26877804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Colour block_Black 5 LIN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8486959-6C59-C94E-97C7-7075B4977E3A}"/>
              </a:ext>
            </a:extLst>
          </p:cNvPr>
          <p:cNvSpPr/>
          <p:nvPr userDrawn="1"/>
        </p:nvSpPr>
        <p:spPr>
          <a:xfrm>
            <a:off x="0" y="4"/>
            <a:ext cx="4415666" cy="7559675"/>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ontserrat" pitchFamily="2" charset="77"/>
            </a:endParaRPr>
          </a:p>
        </p:txBody>
      </p:sp>
      <p:sp>
        <p:nvSpPr>
          <p:cNvPr id="19" name="Content Placeholder 2">
            <a:extLst>
              <a:ext uri="{FF2B5EF4-FFF2-40B4-BE49-F238E27FC236}">
                <a16:creationId xmlns:a16="http://schemas.microsoft.com/office/drawing/2014/main" id="{581F5E61-5372-7644-B78F-285E8E6E5F5B}"/>
              </a:ext>
            </a:extLst>
          </p:cNvPr>
          <p:cNvSpPr>
            <a:spLocks noGrp="1"/>
          </p:cNvSpPr>
          <p:nvPr>
            <p:ph idx="1" hasCustomPrompt="1"/>
          </p:nvPr>
        </p:nvSpPr>
        <p:spPr>
          <a:xfrm>
            <a:off x="700428" y="2775487"/>
            <a:ext cx="3294629" cy="4065052"/>
          </a:xfrm>
          <a:prstGeom prst="rect">
            <a:avLst/>
          </a:prstGeom>
        </p:spPr>
        <p:txBody>
          <a:bodyPr lIns="0" tIns="0" rIns="0" bIns="0">
            <a:noAutofit/>
          </a:bodyPr>
          <a:lstStyle>
            <a:lvl1pPr>
              <a:lnSpc>
                <a:spcPts val="1800"/>
              </a:lnSpc>
              <a:spcAft>
                <a:spcPts val="600"/>
              </a:spcAft>
              <a:defRPr sz="1600" b="0" i="0">
                <a:solidFill>
                  <a:schemeClr val="bg2"/>
                </a:solidFill>
                <a:latin typeface="Montserrat" pitchFamily="2" charset="77"/>
              </a:defRPr>
            </a:lvl1pPr>
          </a:lstStyle>
          <a:p>
            <a:pPr lvl="0"/>
            <a:r>
              <a:rPr lang="en-GB" dirty="0"/>
              <a:t>Intro paragraph</a:t>
            </a:r>
          </a:p>
        </p:txBody>
      </p:sp>
      <p:sp>
        <p:nvSpPr>
          <p:cNvPr id="11" name="Title 1">
            <a:extLst>
              <a:ext uri="{FF2B5EF4-FFF2-40B4-BE49-F238E27FC236}">
                <a16:creationId xmlns:a16="http://schemas.microsoft.com/office/drawing/2014/main" id="{16EB9724-BA10-0C48-8FF9-B8186F66C65A}"/>
              </a:ext>
            </a:extLst>
          </p:cNvPr>
          <p:cNvSpPr>
            <a:spLocks noGrp="1"/>
          </p:cNvSpPr>
          <p:nvPr>
            <p:ph type="title" hasCustomPrompt="1"/>
          </p:nvPr>
        </p:nvSpPr>
        <p:spPr>
          <a:xfrm>
            <a:off x="700428" y="1504945"/>
            <a:ext cx="3294629" cy="659734"/>
          </a:xfrm>
          <a:prstGeom prst="rect">
            <a:avLst/>
          </a:prstGeom>
        </p:spPr>
        <p:txBody>
          <a:bodyPr lIns="0" tIns="0" rIns="0" bIns="0" anchor="b" anchorCtr="0">
            <a:noAutofit/>
          </a:bodyPr>
          <a:lstStyle>
            <a:lvl1pPr>
              <a:defRPr b="1" i="0">
                <a:solidFill>
                  <a:schemeClr val="bg1"/>
                </a:solidFill>
                <a:latin typeface="Montserrat" pitchFamily="2" charset="77"/>
              </a:defRPr>
            </a:lvl1pPr>
          </a:lstStyle>
          <a:p>
            <a:r>
              <a:rPr lang="en-GB" dirty="0"/>
              <a:t>Title line 1</a:t>
            </a:r>
            <a:br>
              <a:rPr lang="en-GB" dirty="0"/>
            </a:br>
            <a:r>
              <a:rPr lang="en-GB" dirty="0"/>
              <a:t>Title line 2</a:t>
            </a:r>
            <a:br>
              <a:rPr lang="en-GB" dirty="0"/>
            </a:br>
            <a:r>
              <a:rPr lang="en-GB" dirty="0"/>
              <a:t>Title line 3</a:t>
            </a:r>
            <a:br>
              <a:rPr lang="en-GB" dirty="0"/>
            </a:br>
            <a:r>
              <a:rPr lang="en-GB" dirty="0"/>
              <a:t>Title line 4</a:t>
            </a:r>
            <a:br>
              <a:rPr lang="en-GB" dirty="0"/>
            </a:br>
            <a:r>
              <a:rPr lang="en-GB" dirty="0"/>
              <a:t>Title line 5</a:t>
            </a:r>
            <a:endParaRPr lang="en-US" dirty="0"/>
          </a:p>
        </p:txBody>
      </p:sp>
      <p:sp>
        <p:nvSpPr>
          <p:cNvPr id="15" name="Graphic 6">
            <a:extLst>
              <a:ext uri="{FF2B5EF4-FFF2-40B4-BE49-F238E27FC236}">
                <a16:creationId xmlns:a16="http://schemas.microsoft.com/office/drawing/2014/main" id="{1EDDC508-5164-3E46-9A52-C687F2E9B93C}"/>
              </a:ext>
            </a:extLst>
          </p:cNvPr>
          <p:cNvSpPr/>
          <p:nvPr userDrawn="1"/>
        </p:nvSpPr>
        <p:spPr>
          <a:xfrm>
            <a:off x="-19229" y="1823078"/>
            <a:ext cx="4111707"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 name="connsiteX0" fmla="*/ 4600742 w 4600742"/>
              <a:gd name="connsiteY0" fmla="*/ 0 h 795632"/>
              <a:gd name="connsiteX1" fmla="*/ 3810243 w 4600742"/>
              <a:gd name="connsiteY1" fmla="*/ 795632 h 795632"/>
              <a:gd name="connsiteX2" fmla="*/ 0 w 4600742"/>
              <a:gd name="connsiteY2" fmla="*/ 793788 h 795632"/>
            </a:gdLst>
            <a:ahLst/>
            <a:cxnLst>
              <a:cxn ang="0">
                <a:pos x="connsiteX0" y="connsiteY0"/>
              </a:cxn>
              <a:cxn ang="0">
                <a:pos x="connsiteX1" y="connsiteY1"/>
              </a:cxn>
              <a:cxn ang="0">
                <a:pos x="connsiteX2" y="connsiteY2"/>
              </a:cxn>
            </a:cxnLst>
            <a:rect l="l" t="t" r="r" b="b"/>
            <a:pathLst>
              <a:path w="4600742" h="795632">
                <a:moveTo>
                  <a:pt x="4600742" y="0"/>
                </a:moveTo>
                <a:cubicBezTo>
                  <a:pt x="4600742" y="483420"/>
                  <a:pt x="4290471" y="795632"/>
                  <a:pt x="3810243" y="795632"/>
                </a:cubicBezTo>
                <a:lnTo>
                  <a:pt x="0" y="793788"/>
                </a:lnTo>
              </a:path>
            </a:pathLst>
          </a:custGeom>
          <a:noFill/>
          <a:ln w="19050" cap="flat">
            <a:solidFill>
              <a:schemeClr val="bg1"/>
            </a:solidFill>
            <a:prstDash val="solid"/>
            <a:miter/>
          </a:ln>
        </p:spPr>
        <p:txBody>
          <a:bodyPr rtlCol="0" anchor="ctr"/>
          <a:lstStyle/>
          <a:p>
            <a:endParaRPr lang="en-US" sz="1800">
              <a:solidFill>
                <a:schemeClr val="bg1"/>
              </a:solidFill>
            </a:endParaRPr>
          </a:p>
        </p:txBody>
      </p:sp>
      <p:sp>
        <p:nvSpPr>
          <p:cNvPr id="23" name="Text Placeholder 18">
            <a:extLst>
              <a:ext uri="{FF2B5EF4-FFF2-40B4-BE49-F238E27FC236}">
                <a16:creationId xmlns:a16="http://schemas.microsoft.com/office/drawing/2014/main" id="{2AE7578B-C1D5-784D-BB18-097BE45DDF72}"/>
              </a:ext>
            </a:extLst>
          </p:cNvPr>
          <p:cNvSpPr>
            <a:spLocks noGrp="1"/>
          </p:cNvSpPr>
          <p:nvPr>
            <p:ph type="body" sz="quarter" idx="20" hasCustomPrompt="1"/>
          </p:nvPr>
        </p:nvSpPr>
        <p:spPr>
          <a:xfrm>
            <a:off x="4847898" y="2180591"/>
            <a:ext cx="7891790" cy="4659947"/>
          </a:xfrm>
          <a:prstGeom prst="rect">
            <a:avLst/>
          </a:prstGeom>
        </p:spPr>
        <p:txBody>
          <a:bodyPr lIns="0" tIns="0" rIns="0" bIns="0">
            <a:noAutofit/>
          </a:bodyPr>
          <a:lstStyle>
            <a:lvl1pP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24" name="Content Placeholder 2">
            <a:extLst>
              <a:ext uri="{FF2B5EF4-FFF2-40B4-BE49-F238E27FC236}">
                <a16:creationId xmlns:a16="http://schemas.microsoft.com/office/drawing/2014/main" id="{3350F961-932A-8A46-B8FE-BE9C80BC4AD5}"/>
              </a:ext>
            </a:extLst>
          </p:cNvPr>
          <p:cNvSpPr>
            <a:spLocks noGrp="1"/>
          </p:cNvSpPr>
          <p:nvPr>
            <p:ph idx="21" hasCustomPrompt="1"/>
          </p:nvPr>
        </p:nvSpPr>
        <p:spPr>
          <a:xfrm>
            <a:off x="4847898" y="1809369"/>
            <a:ext cx="7891790" cy="240348"/>
          </a:xfrm>
          <a:prstGeom prst="rect">
            <a:avLst/>
          </a:prstGeom>
        </p:spPr>
        <p:txBody>
          <a:bodyPr lIns="0" tIns="0" rIns="0" bIns="0">
            <a:noAutofit/>
          </a:bodyPr>
          <a:lstStyle>
            <a:lvl1pPr>
              <a:spcAft>
                <a:spcPts val="600"/>
              </a:spcAft>
              <a:defRPr sz="1400" b="1" i="0">
                <a:latin typeface="Montserrat" pitchFamily="2" charset="77"/>
                <a:cs typeface="Gotham Bold" pitchFamily="2" charset="0"/>
              </a:defRPr>
            </a:lvl1pPr>
          </a:lstStyle>
          <a:p>
            <a:pPr lvl="0"/>
            <a:r>
              <a:rPr lang="en-GB" dirty="0"/>
              <a:t>Column title 1 line only</a:t>
            </a:r>
          </a:p>
        </p:txBody>
      </p:sp>
    </p:spTree>
    <p:extLst>
      <p:ext uri="{BB962C8B-B14F-4D97-AF65-F5344CB8AC3E}">
        <p14:creationId xmlns:p14="http://schemas.microsoft.com/office/powerpoint/2010/main" val="451669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lour block_Oran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8486959-6C59-C94E-97C7-7075B4977E3A}"/>
              </a:ext>
            </a:extLst>
          </p:cNvPr>
          <p:cNvSpPr/>
          <p:nvPr userDrawn="1"/>
        </p:nvSpPr>
        <p:spPr>
          <a:xfrm>
            <a:off x="0" y="4"/>
            <a:ext cx="4415666" cy="7559675"/>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ontserrat" pitchFamily="2" charset="77"/>
            </a:endParaRPr>
          </a:p>
        </p:txBody>
      </p:sp>
      <p:sp>
        <p:nvSpPr>
          <p:cNvPr id="19" name="Content Placeholder 2">
            <a:extLst>
              <a:ext uri="{FF2B5EF4-FFF2-40B4-BE49-F238E27FC236}">
                <a16:creationId xmlns:a16="http://schemas.microsoft.com/office/drawing/2014/main" id="{581F5E61-5372-7644-B78F-285E8E6E5F5B}"/>
              </a:ext>
            </a:extLst>
          </p:cNvPr>
          <p:cNvSpPr>
            <a:spLocks noGrp="1"/>
          </p:cNvSpPr>
          <p:nvPr>
            <p:ph idx="1" hasCustomPrompt="1"/>
          </p:nvPr>
        </p:nvSpPr>
        <p:spPr>
          <a:xfrm>
            <a:off x="700428" y="1810291"/>
            <a:ext cx="3294629" cy="5002847"/>
          </a:xfrm>
          <a:prstGeom prst="rect">
            <a:avLst/>
          </a:prstGeom>
        </p:spPr>
        <p:txBody>
          <a:bodyPr lIns="0" tIns="0" rIns="0" bIns="0">
            <a:noAutofit/>
          </a:bodyPr>
          <a:lstStyle>
            <a:lvl1pPr>
              <a:lnSpc>
                <a:spcPts val="1800"/>
              </a:lnSpc>
              <a:spcAft>
                <a:spcPts val="600"/>
              </a:spcAft>
              <a:defRPr sz="1600" b="0" i="0">
                <a:solidFill>
                  <a:schemeClr val="bg2"/>
                </a:solidFill>
                <a:latin typeface="Montserrat" pitchFamily="2" charset="77"/>
              </a:defRPr>
            </a:lvl1pPr>
          </a:lstStyle>
          <a:p>
            <a:pPr lvl="0"/>
            <a:r>
              <a:rPr lang="en-GB" dirty="0"/>
              <a:t>Intro paragraph</a:t>
            </a:r>
          </a:p>
        </p:txBody>
      </p:sp>
      <p:sp>
        <p:nvSpPr>
          <p:cNvPr id="11" name="Title 1">
            <a:extLst>
              <a:ext uri="{FF2B5EF4-FFF2-40B4-BE49-F238E27FC236}">
                <a16:creationId xmlns:a16="http://schemas.microsoft.com/office/drawing/2014/main" id="{16EB9724-BA10-0C48-8FF9-B8186F66C65A}"/>
              </a:ext>
            </a:extLst>
          </p:cNvPr>
          <p:cNvSpPr>
            <a:spLocks noGrp="1"/>
          </p:cNvSpPr>
          <p:nvPr>
            <p:ph type="title" hasCustomPrompt="1"/>
          </p:nvPr>
        </p:nvSpPr>
        <p:spPr>
          <a:xfrm>
            <a:off x="700428" y="539750"/>
            <a:ext cx="3294629" cy="659734"/>
          </a:xfrm>
          <a:prstGeom prst="rect">
            <a:avLst/>
          </a:prstGeom>
        </p:spPr>
        <p:txBody>
          <a:bodyPr lIns="0" tIns="0" rIns="0" bIns="0" anchor="b" anchorCtr="0">
            <a:noAutofit/>
          </a:bodyPr>
          <a:lstStyle>
            <a:lvl1pPr>
              <a:defRPr b="1" i="0">
                <a:solidFill>
                  <a:schemeClr val="bg1"/>
                </a:solidFill>
                <a:latin typeface="Montserrat" pitchFamily="2" charset="77"/>
              </a:defRPr>
            </a:lvl1pPr>
          </a:lstStyle>
          <a:p>
            <a:r>
              <a:rPr lang="en-GB" dirty="0"/>
              <a:t>Title line 1</a:t>
            </a:r>
            <a:br>
              <a:rPr lang="en-GB" dirty="0"/>
            </a:br>
            <a:r>
              <a:rPr lang="en-GB" dirty="0"/>
              <a:t>Title line 2</a:t>
            </a:r>
            <a:endParaRPr lang="en-US" dirty="0"/>
          </a:p>
        </p:txBody>
      </p:sp>
      <p:sp>
        <p:nvSpPr>
          <p:cNvPr id="15" name="Graphic 6">
            <a:extLst>
              <a:ext uri="{FF2B5EF4-FFF2-40B4-BE49-F238E27FC236}">
                <a16:creationId xmlns:a16="http://schemas.microsoft.com/office/drawing/2014/main" id="{1EDDC508-5164-3E46-9A52-C687F2E9B93C}"/>
              </a:ext>
            </a:extLst>
          </p:cNvPr>
          <p:cNvSpPr/>
          <p:nvPr userDrawn="1"/>
        </p:nvSpPr>
        <p:spPr>
          <a:xfrm>
            <a:off x="-19229" y="857883"/>
            <a:ext cx="4111707"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 name="connsiteX0" fmla="*/ 4600742 w 4600742"/>
              <a:gd name="connsiteY0" fmla="*/ 0 h 795632"/>
              <a:gd name="connsiteX1" fmla="*/ 3810243 w 4600742"/>
              <a:gd name="connsiteY1" fmla="*/ 795632 h 795632"/>
              <a:gd name="connsiteX2" fmla="*/ 0 w 4600742"/>
              <a:gd name="connsiteY2" fmla="*/ 793788 h 795632"/>
            </a:gdLst>
            <a:ahLst/>
            <a:cxnLst>
              <a:cxn ang="0">
                <a:pos x="connsiteX0" y="connsiteY0"/>
              </a:cxn>
              <a:cxn ang="0">
                <a:pos x="connsiteX1" y="connsiteY1"/>
              </a:cxn>
              <a:cxn ang="0">
                <a:pos x="connsiteX2" y="connsiteY2"/>
              </a:cxn>
            </a:cxnLst>
            <a:rect l="l" t="t" r="r" b="b"/>
            <a:pathLst>
              <a:path w="4600742" h="795632">
                <a:moveTo>
                  <a:pt x="4600742" y="0"/>
                </a:moveTo>
                <a:cubicBezTo>
                  <a:pt x="4600742" y="483420"/>
                  <a:pt x="4290471" y="795632"/>
                  <a:pt x="3810243" y="795632"/>
                </a:cubicBezTo>
                <a:lnTo>
                  <a:pt x="0" y="793788"/>
                </a:lnTo>
              </a:path>
            </a:pathLst>
          </a:custGeom>
          <a:noFill/>
          <a:ln w="19050" cap="flat">
            <a:solidFill>
              <a:schemeClr val="bg1"/>
            </a:solidFill>
            <a:prstDash val="solid"/>
            <a:miter/>
          </a:ln>
        </p:spPr>
        <p:txBody>
          <a:bodyPr rtlCol="0" anchor="ctr"/>
          <a:lstStyle/>
          <a:p>
            <a:endParaRPr lang="en-US" sz="1800">
              <a:solidFill>
                <a:schemeClr val="bg1"/>
              </a:solidFill>
            </a:endParaRPr>
          </a:p>
        </p:txBody>
      </p:sp>
      <p:sp>
        <p:nvSpPr>
          <p:cNvPr id="23" name="Text Placeholder 18">
            <a:extLst>
              <a:ext uri="{FF2B5EF4-FFF2-40B4-BE49-F238E27FC236}">
                <a16:creationId xmlns:a16="http://schemas.microsoft.com/office/drawing/2014/main" id="{2AE7578B-C1D5-784D-BB18-097BE45DDF72}"/>
              </a:ext>
            </a:extLst>
          </p:cNvPr>
          <p:cNvSpPr>
            <a:spLocks noGrp="1"/>
          </p:cNvSpPr>
          <p:nvPr>
            <p:ph type="body" sz="quarter" idx="20" hasCustomPrompt="1"/>
          </p:nvPr>
        </p:nvSpPr>
        <p:spPr>
          <a:xfrm>
            <a:off x="4847898" y="2180591"/>
            <a:ext cx="7891790" cy="4659947"/>
          </a:xfrm>
          <a:prstGeom prst="rect">
            <a:avLst/>
          </a:prstGeom>
        </p:spPr>
        <p:txBody>
          <a:bodyPr lIns="0" tIns="0" rIns="0" bIns="0">
            <a:noAutofit/>
          </a:bodyPr>
          <a:lstStyle>
            <a:lvl1pP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24" name="Content Placeholder 2">
            <a:extLst>
              <a:ext uri="{FF2B5EF4-FFF2-40B4-BE49-F238E27FC236}">
                <a16:creationId xmlns:a16="http://schemas.microsoft.com/office/drawing/2014/main" id="{3350F961-932A-8A46-B8FE-BE9C80BC4AD5}"/>
              </a:ext>
            </a:extLst>
          </p:cNvPr>
          <p:cNvSpPr>
            <a:spLocks noGrp="1"/>
          </p:cNvSpPr>
          <p:nvPr>
            <p:ph idx="21" hasCustomPrompt="1"/>
          </p:nvPr>
        </p:nvSpPr>
        <p:spPr>
          <a:xfrm>
            <a:off x="4847898" y="1809369"/>
            <a:ext cx="7891790" cy="240348"/>
          </a:xfrm>
          <a:prstGeom prst="rect">
            <a:avLst/>
          </a:prstGeom>
        </p:spPr>
        <p:txBody>
          <a:bodyPr lIns="0" tIns="0" rIns="0" bIns="0">
            <a:noAutofit/>
          </a:bodyPr>
          <a:lstStyle>
            <a:lvl1pPr>
              <a:spcAft>
                <a:spcPts val="600"/>
              </a:spcAft>
              <a:defRPr sz="1400" b="1" i="0">
                <a:latin typeface="Montserrat" pitchFamily="2" charset="77"/>
                <a:cs typeface="Gotham Bold" pitchFamily="2" charset="0"/>
              </a:defRPr>
            </a:lvl1pPr>
          </a:lstStyle>
          <a:p>
            <a:pPr lvl="0"/>
            <a:r>
              <a:rPr lang="en-GB" dirty="0"/>
              <a:t>Column title 1 line only</a:t>
            </a:r>
          </a:p>
        </p:txBody>
      </p:sp>
    </p:spTree>
    <p:extLst>
      <p:ext uri="{BB962C8B-B14F-4D97-AF65-F5344CB8AC3E}">
        <p14:creationId xmlns:p14="http://schemas.microsoft.com/office/powerpoint/2010/main" val="5241575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lour block_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8486959-6C59-C94E-97C7-7075B4977E3A}"/>
              </a:ext>
            </a:extLst>
          </p:cNvPr>
          <p:cNvSpPr/>
          <p:nvPr userDrawn="1"/>
        </p:nvSpPr>
        <p:spPr>
          <a:xfrm>
            <a:off x="0" y="4"/>
            <a:ext cx="4415666" cy="7559675"/>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ontserrat" pitchFamily="2" charset="77"/>
            </a:endParaRPr>
          </a:p>
        </p:txBody>
      </p:sp>
      <p:sp>
        <p:nvSpPr>
          <p:cNvPr id="19" name="Content Placeholder 2">
            <a:extLst>
              <a:ext uri="{FF2B5EF4-FFF2-40B4-BE49-F238E27FC236}">
                <a16:creationId xmlns:a16="http://schemas.microsoft.com/office/drawing/2014/main" id="{581F5E61-5372-7644-B78F-285E8E6E5F5B}"/>
              </a:ext>
            </a:extLst>
          </p:cNvPr>
          <p:cNvSpPr>
            <a:spLocks noGrp="1"/>
          </p:cNvSpPr>
          <p:nvPr>
            <p:ph idx="1" hasCustomPrompt="1"/>
          </p:nvPr>
        </p:nvSpPr>
        <p:spPr>
          <a:xfrm>
            <a:off x="700428" y="1810291"/>
            <a:ext cx="3294629" cy="5002847"/>
          </a:xfrm>
          <a:prstGeom prst="rect">
            <a:avLst/>
          </a:prstGeom>
        </p:spPr>
        <p:txBody>
          <a:bodyPr lIns="0" tIns="0" rIns="0" bIns="0">
            <a:noAutofit/>
          </a:bodyPr>
          <a:lstStyle>
            <a:lvl1pPr>
              <a:lnSpc>
                <a:spcPts val="1800"/>
              </a:lnSpc>
              <a:spcAft>
                <a:spcPts val="600"/>
              </a:spcAft>
              <a:defRPr sz="1600" b="0" i="0">
                <a:solidFill>
                  <a:schemeClr val="bg2"/>
                </a:solidFill>
                <a:latin typeface="Montserrat" pitchFamily="2" charset="77"/>
              </a:defRPr>
            </a:lvl1pPr>
          </a:lstStyle>
          <a:p>
            <a:pPr lvl="0"/>
            <a:r>
              <a:rPr lang="en-GB" dirty="0"/>
              <a:t>Intro paragraph</a:t>
            </a:r>
          </a:p>
        </p:txBody>
      </p:sp>
      <p:sp>
        <p:nvSpPr>
          <p:cNvPr id="11" name="Title 1">
            <a:extLst>
              <a:ext uri="{FF2B5EF4-FFF2-40B4-BE49-F238E27FC236}">
                <a16:creationId xmlns:a16="http://schemas.microsoft.com/office/drawing/2014/main" id="{16EB9724-BA10-0C48-8FF9-B8186F66C65A}"/>
              </a:ext>
            </a:extLst>
          </p:cNvPr>
          <p:cNvSpPr>
            <a:spLocks noGrp="1"/>
          </p:cNvSpPr>
          <p:nvPr>
            <p:ph type="title" hasCustomPrompt="1"/>
          </p:nvPr>
        </p:nvSpPr>
        <p:spPr>
          <a:xfrm>
            <a:off x="700428" y="539750"/>
            <a:ext cx="3294629" cy="659734"/>
          </a:xfrm>
          <a:prstGeom prst="rect">
            <a:avLst/>
          </a:prstGeom>
        </p:spPr>
        <p:txBody>
          <a:bodyPr lIns="0" tIns="0" rIns="0" bIns="0" anchor="b" anchorCtr="0">
            <a:noAutofit/>
          </a:bodyPr>
          <a:lstStyle>
            <a:lvl1pPr>
              <a:defRPr b="1" i="0">
                <a:solidFill>
                  <a:schemeClr val="bg1"/>
                </a:solidFill>
                <a:latin typeface="Montserrat" pitchFamily="2" charset="77"/>
              </a:defRPr>
            </a:lvl1pPr>
          </a:lstStyle>
          <a:p>
            <a:r>
              <a:rPr lang="en-GB" dirty="0"/>
              <a:t>Title line 1</a:t>
            </a:r>
            <a:br>
              <a:rPr lang="en-GB" dirty="0"/>
            </a:br>
            <a:r>
              <a:rPr lang="en-GB" dirty="0"/>
              <a:t>Title line 2</a:t>
            </a:r>
            <a:endParaRPr lang="en-US" dirty="0"/>
          </a:p>
        </p:txBody>
      </p:sp>
      <p:sp>
        <p:nvSpPr>
          <p:cNvPr id="15" name="Graphic 6">
            <a:extLst>
              <a:ext uri="{FF2B5EF4-FFF2-40B4-BE49-F238E27FC236}">
                <a16:creationId xmlns:a16="http://schemas.microsoft.com/office/drawing/2014/main" id="{1EDDC508-5164-3E46-9A52-C687F2E9B93C}"/>
              </a:ext>
            </a:extLst>
          </p:cNvPr>
          <p:cNvSpPr/>
          <p:nvPr userDrawn="1"/>
        </p:nvSpPr>
        <p:spPr>
          <a:xfrm>
            <a:off x="-19229" y="857883"/>
            <a:ext cx="4111707"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 name="connsiteX0" fmla="*/ 4600742 w 4600742"/>
              <a:gd name="connsiteY0" fmla="*/ 0 h 795632"/>
              <a:gd name="connsiteX1" fmla="*/ 3810243 w 4600742"/>
              <a:gd name="connsiteY1" fmla="*/ 795632 h 795632"/>
              <a:gd name="connsiteX2" fmla="*/ 0 w 4600742"/>
              <a:gd name="connsiteY2" fmla="*/ 793788 h 795632"/>
            </a:gdLst>
            <a:ahLst/>
            <a:cxnLst>
              <a:cxn ang="0">
                <a:pos x="connsiteX0" y="connsiteY0"/>
              </a:cxn>
              <a:cxn ang="0">
                <a:pos x="connsiteX1" y="connsiteY1"/>
              </a:cxn>
              <a:cxn ang="0">
                <a:pos x="connsiteX2" y="connsiteY2"/>
              </a:cxn>
            </a:cxnLst>
            <a:rect l="l" t="t" r="r" b="b"/>
            <a:pathLst>
              <a:path w="4600742" h="795632">
                <a:moveTo>
                  <a:pt x="4600742" y="0"/>
                </a:moveTo>
                <a:cubicBezTo>
                  <a:pt x="4600742" y="483420"/>
                  <a:pt x="4290471" y="795632"/>
                  <a:pt x="3810243" y="795632"/>
                </a:cubicBezTo>
                <a:lnTo>
                  <a:pt x="0" y="793788"/>
                </a:lnTo>
              </a:path>
            </a:pathLst>
          </a:custGeom>
          <a:noFill/>
          <a:ln w="19050" cap="flat">
            <a:solidFill>
              <a:schemeClr val="bg1"/>
            </a:solidFill>
            <a:prstDash val="solid"/>
            <a:miter/>
          </a:ln>
        </p:spPr>
        <p:txBody>
          <a:bodyPr rtlCol="0" anchor="ctr"/>
          <a:lstStyle/>
          <a:p>
            <a:endParaRPr lang="en-US" sz="1800">
              <a:solidFill>
                <a:schemeClr val="bg1"/>
              </a:solidFill>
            </a:endParaRPr>
          </a:p>
        </p:txBody>
      </p:sp>
      <p:sp>
        <p:nvSpPr>
          <p:cNvPr id="23" name="Text Placeholder 18">
            <a:extLst>
              <a:ext uri="{FF2B5EF4-FFF2-40B4-BE49-F238E27FC236}">
                <a16:creationId xmlns:a16="http://schemas.microsoft.com/office/drawing/2014/main" id="{2AE7578B-C1D5-784D-BB18-097BE45DDF72}"/>
              </a:ext>
            </a:extLst>
          </p:cNvPr>
          <p:cNvSpPr>
            <a:spLocks noGrp="1"/>
          </p:cNvSpPr>
          <p:nvPr>
            <p:ph type="body" sz="quarter" idx="20" hasCustomPrompt="1"/>
          </p:nvPr>
        </p:nvSpPr>
        <p:spPr>
          <a:xfrm>
            <a:off x="4847898" y="2180591"/>
            <a:ext cx="7891790" cy="4659947"/>
          </a:xfrm>
          <a:prstGeom prst="rect">
            <a:avLst/>
          </a:prstGeom>
        </p:spPr>
        <p:txBody>
          <a:bodyPr lIns="0" tIns="0" rIns="0" bIns="0">
            <a:noAutofit/>
          </a:bodyPr>
          <a:lstStyle>
            <a:lvl1pP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24" name="Content Placeholder 2">
            <a:extLst>
              <a:ext uri="{FF2B5EF4-FFF2-40B4-BE49-F238E27FC236}">
                <a16:creationId xmlns:a16="http://schemas.microsoft.com/office/drawing/2014/main" id="{3350F961-932A-8A46-B8FE-BE9C80BC4AD5}"/>
              </a:ext>
            </a:extLst>
          </p:cNvPr>
          <p:cNvSpPr>
            <a:spLocks noGrp="1"/>
          </p:cNvSpPr>
          <p:nvPr>
            <p:ph idx="21" hasCustomPrompt="1"/>
          </p:nvPr>
        </p:nvSpPr>
        <p:spPr>
          <a:xfrm>
            <a:off x="4847898" y="1809369"/>
            <a:ext cx="7891790" cy="240348"/>
          </a:xfrm>
          <a:prstGeom prst="rect">
            <a:avLst/>
          </a:prstGeom>
        </p:spPr>
        <p:txBody>
          <a:bodyPr lIns="0" tIns="0" rIns="0" bIns="0">
            <a:noAutofit/>
          </a:bodyPr>
          <a:lstStyle>
            <a:lvl1pPr>
              <a:spcAft>
                <a:spcPts val="600"/>
              </a:spcAft>
              <a:defRPr sz="1400" b="1" i="0">
                <a:latin typeface="Montserrat" pitchFamily="2" charset="77"/>
                <a:cs typeface="Gotham Bold" pitchFamily="2" charset="0"/>
              </a:defRPr>
            </a:lvl1pPr>
          </a:lstStyle>
          <a:p>
            <a:pPr lvl="0"/>
            <a:r>
              <a:rPr lang="en-GB" dirty="0"/>
              <a:t>Column title 1 line only</a:t>
            </a:r>
          </a:p>
        </p:txBody>
      </p:sp>
    </p:spTree>
    <p:extLst>
      <p:ext uri="{BB962C8B-B14F-4D97-AF65-F5344CB8AC3E}">
        <p14:creationId xmlns:p14="http://schemas.microsoft.com/office/powerpoint/2010/main" val="12813124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lour block_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8486959-6C59-C94E-97C7-7075B4977E3A}"/>
              </a:ext>
            </a:extLst>
          </p:cNvPr>
          <p:cNvSpPr/>
          <p:nvPr userDrawn="1"/>
        </p:nvSpPr>
        <p:spPr>
          <a:xfrm>
            <a:off x="0" y="4"/>
            <a:ext cx="4415666" cy="7559675"/>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ontserrat" pitchFamily="2" charset="77"/>
            </a:endParaRPr>
          </a:p>
        </p:txBody>
      </p:sp>
      <p:sp>
        <p:nvSpPr>
          <p:cNvPr id="19" name="Content Placeholder 2">
            <a:extLst>
              <a:ext uri="{FF2B5EF4-FFF2-40B4-BE49-F238E27FC236}">
                <a16:creationId xmlns:a16="http://schemas.microsoft.com/office/drawing/2014/main" id="{581F5E61-5372-7644-B78F-285E8E6E5F5B}"/>
              </a:ext>
            </a:extLst>
          </p:cNvPr>
          <p:cNvSpPr>
            <a:spLocks noGrp="1"/>
          </p:cNvSpPr>
          <p:nvPr>
            <p:ph idx="1" hasCustomPrompt="1"/>
          </p:nvPr>
        </p:nvSpPr>
        <p:spPr>
          <a:xfrm>
            <a:off x="700428" y="1810291"/>
            <a:ext cx="3294629" cy="5002847"/>
          </a:xfrm>
          <a:prstGeom prst="rect">
            <a:avLst/>
          </a:prstGeom>
        </p:spPr>
        <p:txBody>
          <a:bodyPr lIns="0" tIns="0" rIns="0" bIns="0">
            <a:noAutofit/>
          </a:bodyPr>
          <a:lstStyle>
            <a:lvl1pPr>
              <a:lnSpc>
                <a:spcPts val="1800"/>
              </a:lnSpc>
              <a:spcAft>
                <a:spcPts val="600"/>
              </a:spcAft>
              <a:defRPr sz="1600" b="0" i="0">
                <a:solidFill>
                  <a:schemeClr val="bg2"/>
                </a:solidFill>
                <a:latin typeface="Montserrat" pitchFamily="2" charset="77"/>
              </a:defRPr>
            </a:lvl1pPr>
          </a:lstStyle>
          <a:p>
            <a:pPr lvl="0"/>
            <a:r>
              <a:rPr lang="en-GB" dirty="0"/>
              <a:t>Intro paragraph</a:t>
            </a:r>
          </a:p>
        </p:txBody>
      </p:sp>
      <p:sp>
        <p:nvSpPr>
          <p:cNvPr id="11" name="Title 1">
            <a:extLst>
              <a:ext uri="{FF2B5EF4-FFF2-40B4-BE49-F238E27FC236}">
                <a16:creationId xmlns:a16="http://schemas.microsoft.com/office/drawing/2014/main" id="{16EB9724-BA10-0C48-8FF9-B8186F66C65A}"/>
              </a:ext>
            </a:extLst>
          </p:cNvPr>
          <p:cNvSpPr>
            <a:spLocks noGrp="1"/>
          </p:cNvSpPr>
          <p:nvPr>
            <p:ph type="title" hasCustomPrompt="1"/>
          </p:nvPr>
        </p:nvSpPr>
        <p:spPr>
          <a:xfrm>
            <a:off x="700428" y="539750"/>
            <a:ext cx="3294629" cy="659734"/>
          </a:xfrm>
          <a:prstGeom prst="rect">
            <a:avLst/>
          </a:prstGeom>
        </p:spPr>
        <p:txBody>
          <a:bodyPr lIns="0" tIns="0" rIns="0" bIns="0" anchor="b" anchorCtr="0">
            <a:noAutofit/>
          </a:bodyPr>
          <a:lstStyle>
            <a:lvl1pPr>
              <a:defRPr b="1" i="0">
                <a:solidFill>
                  <a:schemeClr val="bg1"/>
                </a:solidFill>
                <a:latin typeface="Montserrat" pitchFamily="2" charset="77"/>
              </a:defRPr>
            </a:lvl1pPr>
          </a:lstStyle>
          <a:p>
            <a:r>
              <a:rPr lang="en-GB" dirty="0"/>
              <a:t>Title line 1</a:t>
            </a:r>
            <a:br>
              <a:rPr lang="en-GB" dirty="0"/>
            </a:br>
            <a:r>
              <a:rPr lang="en-GB" dirty="0"/>
              <a:t>Title line 2</a:t>
            </a:r>
            <a:endParaRPr lang="en-US" dirty="0"/>
          </a:p>
        </p:txBody>
      </p:sp>
      <p:sp>
        <p:nvSpPr>
          <p:cNvPr id="15" name="Graphic 6">
            <a:extLst>
              <a:ext uri="{FF2B5EF4-FFF2-40B4-BE49-F238E27FC236}">
                <a16:creationId xmlns:a16="http://schemas.microsoft.com/office/drawing/2014/main" id="{1EDDC508-5164-3E46-9A52-C687F2E9B93C}"/>
              </a:ext>
            </a:extLst>
          </p:cNvPr>
          <p:cNvSpPr/>
          <p:nvPr userDrawn="1"/>
        </p:nvSpPr>
        <p:spPr>
          <a:xfrm>
            <a:off x="-19229" y="857883"/>
            <a:ext cx="4111707"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 name="connsiteX0" fmla="*/ 4600742 w 4600742"/>
              <a:gd name="connsiteY0" fmla="*/ 0 h 795632"/>
              <a:gd name="connsiteX1" fmla="*/ 3810243 w 4600742"/>
              <a:gd name="connsiteY1" fmla="*/ 795632 h 795632"/>
              <a:gd name="connsiteX2" fmla="*/ 0 w 4600742"/>
              <a:gd name="connsiteY2" fmla="*/ 793788 h 795632"/>
            </a:gdLst>
            <a:ahLst/>
            <a:cxnLst>
              <a:cxn ang="0">
                <a:pos x="connsiteX0" y="connsiteY0"/>
              </a:cxn>
              <a:cxn ang="0">
                <a:pos x="connsiteX1" y="connsiteY1"/>
              </a:cxn>
              <a:cxn ang="0">
                <a:pos x="connsiteX2" y="connsiteY2"/>
              </a:cxn>
            </a:cxnLst>
            <a:rect l="l" t="t" r="r" b="b"/>
            <a:pathLst>
              <a:path w="4600742" h="795632">
                <a:moveTo>
                  <a:pt x="4600742" y="0"/>
                </a:moveTo>
                <a:cubicBezTo>
                  <a:pt x="4600742" y="483420"/>
                  <a:pt x="4290471" y="795632"/>
                  <a:pt x="3810243" y="795632"/>
                </a:cubicBezTo>
                <a:lnTo>
                  <a:pt x="0" y="793788"/>
                </a:lnTo>
              </a:path>
            </a:pathLst>
          </a:custGeom>
          <a:noFill/>
          <a:ln w="19050" cap="flat">
            <a:solidFill>
              <a:schemeClr val="bg1"/>
            </a:solidFill>
            <a:prstDash val="solid"/>
            <a:miter/>
          </a:ln>
        </p:spPr>
        <p:txBody>
          <a:bodyPr rtlCol="0" anchor="ctr"/>
          <a:lstStyle/>
          <a:p>
            <a:endParaRPr lang="en-US" sz="1800">
              <a:solidFill>
                <a:schemeClr val="bg1"/>
              </a:solidFill>
            </a:endParaRPr>
          </a:p>
        </p:txBody>
      </p:sp>
      <p:sp>
        <p:nvSpPr>
          <p:cNvPr id="23" name="Text Placeholder 18">
            <a:extLst>
              <a:ext uri="{FF2B5EF4-FFF2-40B4-BE49-F238E27FC236}">
                <a16:creationId xmlns:a16="http://schemas.microsoft.com/office/drawing/2014/main" id="{2AE7578B-C1D5-784D-BB18-097BE45DDF72}"/>
              </a:ext>
            </a:extLst>
          </p:cNvPr>
          <p:cNvSpPr>
            <a:spLocks noGrp="1"/>
          </p:cNvSpPr>
          <p:nvPr>
            <p:ph type="body" sz="quarter" idx="20" hasCustomPrompt="1"/>
          </p:nvPr>
        </p:nvSpPr>
        <p:spPr>
          <a:xfrm>
            <a:off x="4847898" y="2180591"/>
            <a:ext cx="7891790" cy="4659947"/>
          </a:xfrm>
          <a:prstGeom prst="rect">
            <a:avLst/>
          </a:prstGeom>
        </p:spPr>
        <p:txBody>
          <a:bodyPr lIns="0" tIns="0" rIns="0" bIns="0">
            <a:noAutofit/>
          </a:bodyPr>
          <a:lstStyle>
            <a:lvl1pP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24" name="Content Placeholder 2">
            <a:extLst>
              <a:ext uri="{FF2B5EF4-FFF2-40B4-BE49-F238E27FC236}">
                <a16:creationId xmlns:a16="http://schemas.microsoft.com/office/drawing/2014/main" id="{3350F961-932A-8A46-B8FE-BE9C80BC4AD5}"/>
              </a:ext>
            </a:extLst>
          </p:cNvPr>
          <p:cNvSpPr>
            <a:spLocks noGrp="1"/>
          </p:cNvSpPr>
          <p:nvPr>
            <p:ph idx="21" hasCustomPrompt="1"/>
          </p:nvPr>
        </p:nvSpPr>
        <p:spPr>
          <a:xfrm>
            <a:off x="4847898" y="1809369"/>
            <a:ext cx="7891790" cy="240348"/>
          </a:xfrm>
          <a:prstGeom prst="rect">
            <a:avLst/>
          </a:prstGeom>
        </p:spPr>
        <p:txBody>
          <a:bodyPr lIns="0" tIns="0" rIns="0" bIns="0">
            <a:noAutofit/>
          </a:bodyPr>
          <a:lstStyle>
            <a:lvl1pPr>
              <a:spcAft>
                <a:spcPts val="600"/>
              </a:spcAft>
              <a:defRPr sz="1400" b="1" i="0">
                <a:latin typeface="Montserrat" pitchFamily="2" charset="77"/>
                <a:cs typeface="Gotham Bold" pitchFamily="2" charset="0"/>
              </a:defRPr>
            </a:lvl1pPr>
          </a:lstStyle>
          <a:p>
            <a:pPr lvl="0"/>
            <a:r>
              <a:rPr lang="en-GB" dirty="0"/>
              <a:t>Column title 1 line only</a:t>
            </a:r>
          </a:p>
        </p:txBody>
      </p:sp>
    </p:spTree>
    <p:extLst>
      <p:ext uri="{BB962C8B-B14F-4D97-AF65-F5344CB8AC3E}">
        <p14:creationId xmlns:p14="http://schemas.microsoft.com/office/powerpoint/2010/main" val="40394788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lour block _Neutra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8486959-6C59-C94E-97C7-7075B4977E3A}"/>
              </a:ext>
            </a:extLst>
          </p:cNvPr>
          <p:cNvSpPr/>
          <p:nvPr userDrawn="1"/>
        </p:nvSpPr>
        <p:spPr>
          <a:xfrm>
            <a:off x="0" y="4"/>
            <a:ext cx="4415666" cy="7559675"/>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ontserrat" pitchFamily="2" charset="77"/>
            </a:endParaRPr>
          </a:p>
        </p:txBody>
      </p:sp>
      <p:sp>
        <p:nvSpPr>
          <p:cNvPr id="19" name="Content Placeholder 2">
            <a:extLst>
              <a:ext uri="{FF2B5EF4-FFF2-40B4-BE49-F238E27FC236}">
                <a16:creationId xmlns:a16="http://schemas.microsoft.com/office/drawing/2014/main" id="{581F5E61-5372-7644-B78F-285E8E6E5F5B}"/>
              </a:ext>
            </a:extLst>
          </p:cNvPr>
          <p:cNvSpPr>
            <a:spLocks noGrp="1"/>
          </p:cNvSpPr>
          <p:nvPr>
            <p:ph idx="1" hasCustomPrompt="1"/>
          </p:nvPr>
        </p:nvSpPr>
        <p:spPr>
          <a:xfrm>
            <a:off x="700428" y="1810291"/>
            <a:ext cx="3294629" cy="5002847"/>
          </a:xfrm>
          <a:prstGeom prst="rect">
            <a:avLst/>
          </a:prstGeom>
        </p:spPr>
        <p:txBody>
          <a:bodyPr lIns="0" tIns="0" rIns="0" bIns="0">
            <a:noAutofit/>
          </a:bodyPr>
          <a:lstStyle>
            <a:lvl1pPr>
              <a:lnSpc>
                <a:spcPts val="1800"/>
              </a:lnSpc>
              <a:spcAft>
                <a:spcPts val="600"/>
              </a:spcAft>
              <a:defRPr sz="1600" b="0" i="0">
                <a:solidFill>
                  <a:schemeClr val="tx1"/>
                </a:solidFill>
                <a:latin typeface="Montserrat" pitchFamily="2" charset="77"/>
              </a:defRPr>
            </a:lvl1pPr>
          </a:lstStyle>
          <a:p>
            <a:pPr lvl="0"/>
            <a:r>
              <a:rPr lang="en-GB" dirty="0"/>
              <a:t>Intro paragraph</a:t>
            </a:r>
          </a:p>
        </p:txBody>
      </p:sp>
      <p:sp>
        <p:nvSpPr>
          <p:cNvPr id="11" name="Title 1">
            <a:extLst>
              <a:ext uri="{FF2B5EF4-FFF2-40B4-BE49-F238E27FC236}">
                <a16:creationId xmlns:a16="http://schemas.microsoft.com/office/drawing/2014/main" id="{16EB9724-BA10-0C48-8FF9-B8186F66C65A}"/>
              </a:ext>
            </a:extLst>
          </p:cNvPr>
          <p:cNvSpPr>
            <a:spLocks noGrp="1"/>
          </p:cNvSpPr>
          <p:nvPr>
            <p:ph type="title" hasCustomPrompt="1"/>
          </p:nvPr>
        </p:nvSpPr>
        <p:spPr>
          <a:xfrm>
            <a:off x="700428" y="539750"/>
            <a:ext cx="3294629" cy="659734"/>
          </a:xfrm>
          <a:prstGeom prst="rect">
            <a:avLst/>
          </a:prstGeom>
        </p:spPr>
        <p:txBody>
          <a:bodyPr lIns="0" tIns="0" rIns="0" bIns="0" anchor="b" anchorCtr="0">
            <a:noAutofit/>
          </a:bodyPr>
          <a:lstStyle>
            <a:lvl1pPr>
              <a:defRPr b="1" i="0">
                <a:solidFill>
                  <a:schemeClr val="tx1"/>
                </a:solidFill>
                <a:latin typeface="Montserrat" pitchFamily="2" charset="77"/>
              </a:defRPr>
            </a:lvl1pPr>
          </a:lstStyle>
          <a:p>
            <a:r>
              <a:rPr lang="en-GB" dirty="0"/>
              <a:t>Title line 1</a:t>
            </a:r>
            <a:br>
              <a:rPr lang="en-GB" dirty="0"/>
            </a:br>
            <a:r>
              <a:rPr lang="en-GB" dirty="0"/>
              <a:t>Title line 2</a:t>
            </a:r>
            <a:endParaRPr lang="en-US" dirty="0"/>
          </a:p>
        </p:txBody>
      </p:sp>
      <p:sp>
        <p:nvSpPr>
          <p:cNvPr id="15" name="Graphic 6">
            <a:extLst>
              <a:ext uri="{FF2B5EF4-FFF2-40B4-BE49-F238E27FC236}">
                <a16:creationId xmlns:a16="http://schemas.microsoft.com/office/drawing/2014/main" id="{1EDDC508-5164-3E46-9A52-C687F2E9B93C}"/>
              </a:ext>
            </a:extLst>
          </p:cNvPr>
          <p:cNvSpPr/>
          <p:nvPr userDrawn="1"/>
        </p:nvSpPr>
        <p:spPr>
          <a:xfrm>
            <a:off x="-19229" y="857883"/>
            <a:ext cx="4111707"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 name="connsiteX0" fmla="*/ 4600742 w 4600742"/>
              <a:gd name="connsiteY0" fmla="*/ 0 h 795632"/>
              <a:gd name="connsiteX1" fmla="*/ 3810243 w 4600742"/>
              <a:gd name="connsiteY1" fmla="*/ 795632 h 795632"/>
              <a:gd name="connsiteX2" fmla="*/ 0 w 4600742"/>
              <a:gd name="connsiteY2" fmla="*/ 793788 h 795632"/>
            </a:gdLst>
            <a:ahLst/>
            <a:cxnLst>
              <a:cxn ang="0">
                <a:pos x="connsiteX0" y="connsiteY0"/>
              </a:cxn>
              <a:cxn ang="0">
                <a:pos x="connsiteX1" y="connsiteY1"/>
              </a:cxn>
              <a:cxn ang="0">
                <a:pos x="connsiteX2" y="connsiteY2"/>
              </a:cxn>
            </a:cxnLst>
            <a:rect l="l" t="t" r="r" b="b"/>
            <a:pathLst>
              <a:path w="4600742" h="795632">
                <a:moveTo>
                  <a:pt x="4600742" y="0"/>
                </a:moveTo>
                <a:cubicBezTo>
                  <a:pt x="4600742" y="483420"/>
                  <a:pt x="4290471" y="795632"/>
                  <a:pt x="3810243" y="795632"/>
                </a:cubicBezTo>
                <a:lnTo>
                  <a:pt x="0" y="793788"/>
                </a:lnTo>
              </a:path>
            </a:pathLst>
          </a:custGeom>
          <a:noFill/>
          <a:ln w="19050" cap="flat">
            <a:solidFill>
              <a:schemeClr val="tx1"/>
            </a:solidFill>
            <a:prstDash val="solid"/>
            <a:miter/>
          </a:ln>
        </p:spPr>
        <p:txBody>
          <a:bodyPr rtlCol="0" anchor="ctr"/>
          <a:lstStyle/>
          <a:p>
            <a:endParaRPr lang="en-US" sz="1800">
              <a:solidFill>
                <a:schemeClr val="bg1"/>
              </a:solidFill>
            </a:endParaRPr>
          </a:p>
        </p:txBody>
      </p:sp>
      <p:sp>
        <p:nvSpPr>
          <p:cNvPr id="23" name="Text Placeholder 18">
            <a:extLst>
              <a:ext uri="{FF2B5EF4-FFF2-40B4-BE49-F238E27FC236}">
                <a16:creationId xmlns:a16="http://schemas.microsoft.com/office/drawing/2014/main" id="{2AE7578B-C1D5-784D-BB18-097BE45DDF72}"/>
              </a:ext>
            </a:extLst>
          </p:cNvPr>
          <p:cNvSpPr>
            <a:spLocks noGrp="1"/>
          </p:cNvSpPr>
          <p:nvPr>
            <p:ph type="body" sz="quarter" idx="20" hasCustomPrompt="1"/>
          </p:nvPr>
        </p:nvSpPr>
        <p:spPr>
          <a:xfrm>
            <a:off x="4847898" y="2180591"/>
            <a:ext cx="7891790" cy="4659947"/>
          </a:xfrm>
          <a:prstGeom prst="rect">
            <a:avLst/>
          </a:prstGeom>
        </p:spPr>
        <p:txBody>
          <a:bodyPr lIns="0" tIns="0" rIns="0" bIns="0">
            <a:noAutofit/>
          </a:bodyPr>
          <a:lstStyle>
            <a:lvl1pPr>
              <a:lnSpc>
                <a:spcPts val="1300"/>
              </a:lnSpc>
              <a:spcBef>
                <a:spcPts val="0"/>
              </a:spcBef>
              <a:spcAft>
                <a:spcPts val="600"/>
              </a:spcAft>
              <a:defRPr sz="1100" b="0" i="0">
                <a:latin typeface="Montserrat" pitchFamily="2" charset="77"/>
              </a:defRPr>
            </a:lvl1pPr>
            <a:lvl2pPr>
              <a:lnSpc>
                <a:spcPts val="1300"/>
              </a:lnSpc>
              <a:spcBef>
                <a:spcPts val="0"/>
              </a:spcBef>
              <a:spcAft>
                <a:spcPts val="0"/>
              </a:spcAft>
              <a:defRPr sz="1100"/>
            </a:lvl2pPr>
            <a:lvl3pPr>
              <a:lnSpc>
                <a:spcPts val="1300"/>
              </a:lnSpc>
              <a:spcBef>
                <a:spcPts val="0"/>
              </a:spcBef>
              <a:spcAft>
                <a:spcPts val="0"/>
              </a:spcAft>
              <a:defRPr sz="1100"/>
            </a:lvl3pPr>
            <a:lvl4pPr>
              <a:lnSpc>
                <a:spcPts val="1300"/>
              </a:lnSpc>
              <a:spcBef>
                <a:spcPts val="0"/>
              </a:spcBef>
              <a:spcAft>
                <a:spcPts val="0"/>
              </a:spcAft>
              <a:defRPr sz="1100"/>
            </a:lvl4pPr>
            <a:lvl5pPr>
              <a:lnSpc>
                <a:spcPts val="1300"/>
              </a:lnSpc>
              <a:spcBef>
                <a:spcPts val="0"/>
              </a:spcBef>
              <a:spcAft>
                <a:spcPts val="0"/>
              </a:spcAft>
              <a:defRPr sz="1100"/>
            </a:lvl5pPr>
          </a:lstStyle>
          <a:p>
            <a:pPr lvl="0"/>
            <a:r>
              <a:rPr lang="en-GB" dirty="0"/>
              <a:t>Add in body copy</a:t>
            </a:r>
            <a:endParaRPr lang="en-US" dirty="0"/>
          </a:p>
        </p:txBody>
      </p:sp>
      <p:sp>
        <p:nvSpPr>
          <p:cNvPr id="24" name="Content Placeholder 2">
            <a:extLst>
              <a:ext uri="{FF2B5EF4-FFF2-40B4-BE49-F238E27FC236}">
                <a16:creationId xmlns:a16="http://schemas.microsoft.com/office/drawing/2014/main" id="{3350F961-932A-8A46-B8FE-BE9C80BC4AD5}"/>
              </a:ext>
            </a:extLst>
          </p:cNvPr>
          <p:cNvSpPr>
            <a:spLocks noGrp="1"/>
          </p:cNvSpPr>
          <p:nvPr>
            <p:ph idx="21" hasCustomPrompt="1"/>
          </p:nvPr>
        </p:nvSpPr>
        <p:spPr>
          <a:xfrm>
            <a:off x="4847898" y="1809369"/>
            <a:ext cx="7891790" cy="240348"/>
          </a:xfrm>
          <a:prstGeom prst="rect">
            <a:avLst/>
          </a:prstGeom>
        </p:spPr>
        <p:txBody>
          <a:bodyPr lIns="0" tIns="0" rIns="0" bIns="0">
            <a:noAutofit/>
          </a:bodyPr>
          <a:lstStyle>
            <a:lvl1pPr>
              <a:spcAft>
                <a:spcPts val="600"/>
              </a:spcAft>
              <a:defRPr sz="1400" b="1" i="0">
                <a:latin typeface="Montserrat" pitchFamily="2" charset="77"/>
                <a:cs typeface="Gotham Bold" pitchFamily="2" charset="0"/>
              </a:defRPr>
            </a:lvl1pPr>
          </a:lstStyle>
          <a:p>
            <a:pPr lvl="0"/>
            <a:r>
              <a:rPr lang="en-GB" dirty="0"/>
              <a:t>Column title 1 line only</a:t>
            </a:r>
          </a:p>
        </p:txBody>
      </p:sp>
    </p:spTree>
    <p:extLst>
      <p:ext uri="{BB962C8B-B14F-4D97-AF65-F5344CB8AC3E}">
        <p14:creationId xmlns:p14="http://schemas.microsoft.com/office/powerpoint/2010/main" val="35894415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_Black">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1BAD2BC-370A-7049-B5AE-A9F0C14E700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4" name="Picture 3">
            <a:extLst>
              <a:ext uri="{FF2B5EF4-FFF2-40B4-BE49-F238E27FC236}">
                <a16:creationId xmlns:a16="http://schemas.microsoft.com/office/drawing/2014/main" id="{45FF9378-4560-024F-9266-40993503735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671637"/>
            <a:ext cx="13436600" cy="4216400"/>
          </a:xfrm>
          <a:prstGeom prst="rect">
            <a:avLst/>
          </a:prstGeom>
        </p:spPr>
      </p:pic>
      <p:sp>
        <p:nvSpPr>
          <p:cNvPr id="8" name="Title 7">
            <a:extLst>
              <a:ext uri="{FF2B5EF4-FFF2-40B4-BE49-F238E27FC236}">
                <a16:creationId xmlns:a16="http://schemas.microsoft.com/office/drawing/2014/main" id="{4D935773-5A10-AB40-BF28-61E5F8380EAA}"/>
              </a:ext>
            </a:extLst>
          </p:cNvPr>
          <p:cNvSpPr>
            <a:spLocks noGrp="1"/>
          </p:cNvSpPr>
          <p:nvPr>
            <p:ph type="title" hasCustomPrompt="1"/>
          </p:nvPr>
        </p:nvSpPr>
        <p:spPr>
          <a:xfrm>
            <a:off x="2742998" y="2511347"/>
            <a:ext cx="8093616" cy="2237361"/>
          </a:xfrm>
          <a:prstGeom prst="rect">
            <a:avLst/>
          </a:prstGeom>
        </p:spPr>
        <p:txBody>
          <a:bodyPr lIns="0" tIns="0" rIns="0" bIns="0" anchor="t" anchorCtr="0"/>
          <a:lstStyle>
            <a:lvl1pPr marL="0" marR="0" indent="0" algn="ctr" defTabSz="914348" rtl="0" eaLnBrk="1" fontAlgn="auto" latinLnBrk="0" hangingPunct="1">
              <a:lnSpc>
                <a:spcPts val="2600"/>
              </a:lnSpc>
              <a:spcBef>
                <a:spcPct val="0"/>
              </a:spcBef>
              <a:spcAft>
                <a:spcPts val="1200"/>
              </a:spcAft>
              <a:buClrTx/>
              <a:buSzTx/>
              <a:buFontTx/>
              <a:buNone/>
              <a:tabLst/>
              <a:defRPr lang="en-NZ" sz="2400" b="0" smtClean="0">
                <a:solidFill>
                  <a:schemeClr val="bg1"/>
                </a:solidFill>
                <a:effectLst/>
                <a:latin typeface="Montserrat" pitchFamily="2" charset="77"/>
              </a:defRPr>
            </a:lvl1pPr>
          </a:lstStyle>
          <a:p>
            <a:pPr marL="0" marR="0" lvl="0" indent="0" algn="ctr" defTabSz="914348" rtl="0" eaLnBrk="1" fontAlgn="auto" latinLnBrk="0" hangingPunct="1">
              <a:lnSpc>
                <a:spcPts val="2600"/>
              </a:lnSpc>
              <a:spcBef>
                <a:spcPct val="0"/>
              </a:spcBef>
              <a:spcAft>
                <a:spcPts val="0"/>
              </a:spcAft>
              <a:buClrTx/>
              <a:buSzTx/>
              <a:buFontTx/>
              <a:buNone/>
              <a:tabLst/>
              <a:defRPr/>
            </a:pPr>
            <a:r>
              <a:rPr lang="en-GB" dirty="0"/>
              <a:t>Add in customer quote. </a:t>
            </a:r>
            <a:r>
              <a:rPr lang="en-GB" dirty="0" err="1"/>
              <a:t>Onet</a:t>
            </a:r>
            <a:r>
              <a:rPr lang="en-GB" dirty="0"/>
              <a:t> que </a:t>
            </a:r>
            <a:r>
              <a:rPr lang="en-GB" dirty="0" err="1"/>
              <a:t>perumquam</a:t>
            </a:r>
            <a:r>
              <a:rPr lang="en-GB" dirty="0"/>
              <a:t> </a:t>
            </a:r>
            <a:r>
              <a:rPr lang="en-GB" dirty="0" err="1"/>
              <a:t>exeribu</a:t>
            </a:r>
            <a:r>
              <a:rPr lang="en-GB" dirty="0"/>
              <a:t> </a:t>
            </a:r>
            <a:r>
              <a:rPr lang="en-GB" dirty="0" err="1"/>
              <a:t>sandipi</a:t>
            </a:r>
            <a:r>
              <a:rPr lang="en-GB" dirty="0"/>
              <a:t> </a:t>
            </a:r>
            <a:r>
              <a:rPr lang="en-GB" dirty="0" err="1"/>
              <a:t>ciumque</a:t>
            </a:r>
            <a:r>
              <a:rPr lang="en-GB" dirty="0"/>
              <a:t> </a:t>
            </a:r>
            <a:r>
              <a:rPr lang="en-GB" dirty="0" err="1"/>
              <a:t>num</a:t>
            </a:r>
            <a:r>
              <a:rPr lang="en-GB" dirty="0"/>
              <a:t> </a:t>
            </a:r>
            <a:r>
              <a:rPr lang="en-GB" dirty="0" err="1"/>
              <a:t>nonsecu</a:t>
            </a:r>
            <a:r>
              <a:rPr lang="en-GB" dirty="0"/>
              <a:t> </a:t>
            </a:r>
            <a:r>
              <a:rPr lang="en-GB" dirty="0" err="1"/>
              <a:t>lliquam</a:t>
            </a:r>
            <a:r>
              <a:rPr lang="en-GB" dirty="0"/>
              <a:t> unt </a:t>
            </a:r>
            <a:r>
              <a:rPr lang="en-GB" dirty="0" err="1"/>
              <a:t>labore</a:t>
            </a:r>
            <a:r>
              <a:rPr lang="en-GB" dirty="0"/>
              <a:t>, sit </a:t>
            </a:r>
            <a:r>
              <a:rPr lang="en-GB" dirty="0" err="1"/>
              <a:t>dolor</a:t>
            </a:r>
            <a:r>
              <a:rPr lang="en-GB" dirty="0"/>
              <a:t> </a:t>
            </a:r>
            <a:r>
              <a:rPr lang="en-GB" dirty="0" err="1"/>
              <a:t>molupta</a:t>
            </a:r>
            <a:r>
              <a:rPr lang="en-GB" dirty="0"/>
              <a:t> </a:t>
            </a:r>
            <a:r>
              <a:rPr lang="en-GB" dirty="0" err="1"/>
              <a:t>sperovid</a:t>
            </a:r>
            <a:r>
              <a:rPr lang="en-GB" dirty="0"/>
              <a:t> </a:t>
            </a:r>
            <a:r>
              <a:rPr lang="en-GB" dirty="0" err="1"/>
              <a:t>ent</a:t>
            </a:r>
            <a:r>
              <a:rPr lang="en-GB" dirty="0"/>
              <a:t> </a:t>
            </a:r>
            <a:r>
              <a:rPr lang="en-GB" dirty="0" err="1"/>
              <a:t>eaquatecus</a:t>
            </a:r>
            <a:r>
              <a:rPr lang="en-GB" dirty="0"/>
              <a:t> </a:t>
            </a:r>
            <a:r>
              <a:rPr lang="en-GB" dirty="0" err="1"/>
              <a:t>moloria</a:t>
            </a:r>
            <a:r>
              <a:rPr lang="en-GB" dirty="0"/>
              <a:t> qui con </a:t>
            </a:r>
            <a:r>
              <a:rPr lang="en-GB" dirty="0" err="1"/>
              <a:t>explit</a:t>
            </a:r>
            <a:r>
              <a:rPr lang="en-GB" dirty="0"/>
              <a:t> </a:t>
            </a:r>
            <a:r>
              <a:rPr lang="en-GB" dirty="0" err="1"/>
              <a:t>ilibusciis</a:t>
            </a:r>
            <a:r>
              <a:rPr lang="en-GB" dirty="0"/>
              <a:t> </a:t>
            </a:r>
            <a:r>
              <a:rPr lang="en-GB" dirty="0" err="1"/>
              <a:t>nobit</a:t>
            </a:r>
            <a:r>
              <a:rPr lang="en-GB" dirty="0"/>
              <a:t> </a:t>
            </a:r>
            <a:r>
              <a:rPr lang="en-GB" dirty="0" err="1"/>
              <a:t>quunt</a:t>
            </a:r>
            <a:r>
              <a:rPr lang="en-GB" dirty="0"/>
              <a:t> </a:t>
            </a:r>
            <a:r>
              <a:rPr lang="en-GB" dirty="0" err="1"/>
              <a:t>eaquosae</a:t>
            </a:r>
            <a:r>
              <a:rPr lang="en-GB" dirty="0"/>
              <a:t> ex es </a:t>
            </a:r>
            <a:r>
              <a:rPr lang="en-GB" dirty="0" err="1"/>
              <a:t>duci</a:t>
            </a:r>
            <a:r>
              <a:rPr lang="en-GB" dirty="0"/>
              <a:t> </a:t>
            </a:r>
            <a:r>
              <a:rPr lang="en-GB" dirty="0" err="1"/>
              <a:t>rendi</a:t>
            </a:r>
            <a:r>
              <a:rPr lang="en-GB" dirty="0"/>
              <a:t> </a:t>
            </a:r>
            <a:r>
              <a:rPr lang="en-GB" dirty="0" err="1"/>
              <a:t>offici</a:t>
            </a:r>
            <a:r>
              <a:rPr lang="en-GB" dirty="0"/>
              <a:t> </a:t>
            </a:r>
            <a:r>
              <a:rPr lang="en-GB" dirty="0" err="1"/>
              <a:t>doluptum</a:t>
            </a:r>
            <a:r>
              <a:rPr lang="en-GB" dirty="0"/>
              <a:t>, </a:t>
            </a:r>
            <a:r>
              <a:rPr lang="en-GB" dirty="0" err="1"/>
              <a:t>siminctotas</a:t>
            </a:r>
            <a:r>
              <a:rPr lang="en-GB" dirty="0"/>
              <a:t> </a:t>
            </a:r>
            <a:r>
              <a:rPr lang="en-GB" dirty="0" err="1"/>
              <a:t>dolor</a:t>
            </a:r>
            <a:r>
              <a:rPr lang="en-GB" dirty="0"/>
              <a:t> </a:t>
            </a:r>
            <a:r>
              <a:rPr lang="en-GB" dirty="0" err="1"/>
              <a:t>archillis</a:t>
            </a:r>
            <a:r>
              <a:rPr lang="en-GB" dirty="0"/>
              <a:t> </a:t>
            </a:r>
            <a:r>
              <a:rPr lang="en-GB" dirty="0" err="1"/>
              <a:t>aut</a:t>
            </a:r>
            <a:r>
              <a:rPr lang="en-GB" dirty="0"/>
              <a:t> </a:t>
            </a:r>
            <a:r>
              <a:rPr lang="en-GB" dirty="0" err="1"/>
              <a:t>odioratet</a:t>
            </a:r>
            <a:r>
              <a:rPr lang="en-GB" dirty="0"/>
              <a:t> </a:t>
            </a:r>
            <a:r>
              <a:rPr lang="en-GB" dirty="0" err="1"/>
              <a:t>accab</a:t>
            </a:r>
            <a:r>
              <a:rPr lang="en-GB" dirty="0"/>
              <a:t> </a:t>
            </a:r>
            <a:r>
              <a:rPr lang="en-GB" dirty="0" err="1"/>
              <a:t>ipis</a:t>
            </a:r>
            <a:r>
              <a:rPr lang="en-GB" dirty="0"/>
              <a:t>.</a:t>
            </a:r>
            <a:endParaRPr lang="en-US" dirty="0"/>
          </a:p>
        </p:txBody>
      </p:sp>
      <p:sp>
        <p:nvSpPr>
          <p:cNvPr id="23" name="Content Placeholder 2">
            <a:extLst>
              <a:ext uri="{FF2B5EF4-FFF2-40B4-BE49-F238E27FC236}">
                <a16:creationId xmlns:a16="http://schemas.microsoft.com/office/drawing/2014/main" id="{2B5274BF-1FAC-E34C-9EF2-BBD522327AFD}"/>
              </a:ext>
            </a:extLst>
          </p:cNvPr>
          <p:cNvSpPr>
            <a:spLocks noGrp="1"/>
          </p:cNvSpPr>
          <p:nvPr>
            <p:ph idx="1" hasCustomPrompt="1"/>
          </p:nvPr>
        </p:nvSpPr>
        <p:spPr>
          <a:xfrm>
            <a:off x="4174148" y="4748708"/>
            <a:ext cx="5231316" cy="291690"/>
          </a:xfrm>
          <a:prstGeom prst="rect">
            <a:avLst/>
          </a:prstGeom>
        </p:spPr>
        <p:txBody>
          <a:bodyPr lIns="0" tIns="0" rIns="0" bIns="0">
            <a:noAutofit/>
          </a:bodyPr>
          <a:lstStyle>
            <a:lvl1pPr algn="ctr">
              <a:lnSpc>
                <a:spcPts val="1800"/>
              </a:lnSpc>
              <a:spcAft>
                <a:spcPts val="0"/>
              </a:spcAft>
              <a:defRPr sz="1600" b="1" i="0" cap="none" baseline="0">
                <a:solidFill>
                  <a:schemeClr val="bg1"/>
                </a:solidFill>
                <a:latin typeface="Montserrat" pitchFamily="2" charset="77"/>
              </a:defRPr>
            </a:lvl1pPr>
          </a:lstStyle>
          <a:p>
            <a:pPr lvl="0"/>
            <a:r>
              <a:rPr lang="en-GB" dirty="0"/>
              <a:t>CUSTOMER NAME | COMPANY</a:t>
            </a:r>
            <a:endParaRPr lang="en-US" dirty="0"/>
          </a:p>
        </p:txBody>
      </p:sp>
    </p:spTree>
    <p:extLst>
      <p:ext uri="{BB962C8B-B14F-4D97-AF65-F5344CB8AC3E}">
        <p14:creationId xmlns:p14="http://schemas.microsoft.com/office/powerpoint/2010/main" val="565167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_Black">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1BAD2BC-370A-7049-B5AE-A9F0C14E700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6" name="Picture 5">
            <a:extLst>
              <a:ext uri="{FF2B5EF4-FFF2-40B4-BE49-F238E27FC236}">
                <a16:creationId xmlns:a16="http://schemas.microsoft.com/office/drawing/2014/main" id="{F477F29F-2E5A-8861-A7DD-5DFDB06F392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671637"/>
            <a:ext cx="13436600" cy="4216400"/>
          </a:xfrm>
          <a:prstGeom prst="rect">
            <a:avLst/>
          </a:prstGeom>
        </p:spPr>
      </p:pic>
      <p:sp>
        <p:nvSpPr>
          <p:cNvPr id="7" name="Title 7">
            <a:extLst>
              <a:ext uri="{FF2B5EF4-FFF2-40B4-BE49-F238E27FC236}">
                <a16:creationId xmlns:a16="http://schemas.microsoft.com/office/drawing/2014/main" id="{96583994-F4DF-4300-08C9-D5EAEEDC3644}"/>
              </a:ext>
            </a:extLst>
          </p:cNvPr>
          <p:cNvSpPr>
            <a:spLocks noGrp="1"/>
          </p:cNvSpPr>
          <p:nvPr>
            <p:ph type="title" hasCustomPrompt="1"/>
          </p:nvPr>
        </p:nvSpPr>
        <p:spPr>
          <a:xfrm>
            <a:off x="2742998" y="2511347"/>
            <a:ext cx="8093616" cy="2237361"/>
          </a:xfrm>
          <a:prstGeom prst="rect">
            <a:avLst/>
          </a:prstGeom>
        </p:spPr>
        <p:txBody>
          <a:bodyPr lIns="0" tIns="0" rIns="0" bIns="0" anchor="t" anchorCtr="0"/>
          <a:lstStyle>
            <a:lvl1pPr marL="0" marR="0" indent="0" algn="ctr" defTabSz="914348" rtl="0" eaLnBrk="1" fontAlgn="auto" latinLnBrk="0" hangingPunct="1">
              <a:lnSpc>
                <a:spcPts val="2600"/>
              </a:lnSpc>
              <a:spcBef>
                <a:spcPct val="0"/>
              </a:spcBef>
              <a:spcAft>
                <a:spcPts val="1200"/>
              </a:spcAft>
              <a:buClrTx/>
              <a:buSzTx/>
              <a:buFontTx/>
              <a:buNone/>
              <a:tabLst/>
              <a:defRPr lang="en-NZ" sz="2400" b="0" i="0" smtClean="0">
                <a:solidFill>
                  <a:schemeClr val="bg1"/>
                </a:solidFill>
                <a:effectLst/>
                <a:latin typeface="Montserrat" pitchFamily="2" charset="77"/>
              </a:defRPr>
            </a:lvl1pPr>
          </a:lstStyle>
          <a:p>
            <a:pPr marL="0" marR="0" lvl="0" indent="0" algn="ctr" defTabSz="914348" rtl="0" eaLnBrk="1" fontAlgn="auto" latinLnBrk="0" hangingPunct="1">
              <a:lnSpc>
                <a:spcPts val="2600"/>
              </a:lnSpc>
              <a:spcBef>
                <a:spcPct val="0"/>
              </a:spcBef>
              <a:spcAft>
                <a:spcPts val="0"/>
              </a:spcAft>
              <a:buClrTx/>
              <a:buSzTx/>
              <a:buFontTx/>
              <a:buNone/>
              <a:tabLst/>
              <a:defRPr/>
            </a:pPr>
            <a:r>
              <a:rPr lang="en-GB" dirty="0"/>
              <a:t>Add in customer quote. </a:t>
            </a:r>
            <a:r>
              <a:rPr lang="en-GB" dirty="0" err="1"/>
              <a:t>Onet</a:t>
            </a:r>
            <a:r>
              <a:rPr lang="en-GB" dirty="0"/>
              <a:t> que </a:t>
            </a:r>
            <a:r>
              <a:rPr lang="en-GB" dirty="0" err="1"/>
              <a:t>perumquam</a:t>
            </a:r>
            <a:r>
              <a:rPr lang="en-GB" dirty="0"/>
              <a:t> </a:t>
            </a:r>
            <a:r>
              <a:rPr lang="en-GB" dirty="0" err="1"/>
              <a:t>exeribu</a:t>
            </a:r>
            <a:r>
              <a:rPr lang="en-GB" dirty="0"/>
              <a:t> </a:t>
            </a:r>
            <a:r>
              <a:rPr lang="en-GB" dirty="0" err="1"/>
              <a:t>sandipi</a:t>
            </a:r>
            <a:r>
              <a:rPr lang="en-GB" dirty="0"/>
              <a:t> </a:t>
            </a:r>
            <a:r>
              <a:rPr lang="en-GB" dirty="0" err="1"/>
              <a:t>ciumque</a:t>
            </a:r>
            <a:r>
              <a:rPr lang="en-GB" dirty="0"/>
              <a:t> </a:t>
            </a:r>
            <a:r>
              <a:rPr lang="en-GB" dirty="0" err="1"/>
              <a:t>num</a:t>
            </a:r>
            <a:r>
              <a:rPr lang="en-GB" dirty="0"/>
              <a:t> </a:t>
            </a:r>
            <a:r>
              <a:rPr lang="en-GB" dirty="0" err="1"/>
              <a:t>nonsecu</a:t>
            </a:r>
            <a:r>
              <a:rPr lang="en-GB" dirty="0"/>
              <a:t> </a:t>
            </a:r>
            <a:r>
              <a:rPr lang="en-GB" dirty="0" err="1"/>
              <a:t>lliquam</a:t>
            </a:r>
            <a:r>
              <a:rPr lang="en-GB" dirty="0"/>
              <a:t> unt </a:t>
            </a:r>
            <a:r>
              <a:rPr lang="en-GB" dirty="0" err="1"/>
              <a:t>labore</a:t>
            </a:r>
            <a:r>
              <a:rPr lang="en-GB" dirty="0"/>
              <a:t>, sit </a:t>
            </a:r>
            <a:r>
              <a:rPr lang="en-GB" dirty="0" err="1"/>
              <a:t>dolor</a:t>
            </a:r>
            <a:r>
              <a:rPr lang="en-GB" dirty="0"/>
              <a:t> </a:t>
            </a:r>
            <a:r>
              <a:rPr lang="en-GB" dirty="0" err="1"/>
              <a:t>molupta</a:t>
            </a:r>
            <a:r>
              <a:rPr lang="en-GB" dirty="0"/>
              <a:t> </a:t>
            </a:r>
            <a:r>
              <a:rPr lang="en-GB" dirty="0" err="1"/>
              <a:t>sperovid</a:t>
            </a:r>
            <a:r>
              <a:rPr lang="en-GB" dirty="0"/>
              <a:t> </a:t>
            </a:r>
            <a:r>
              <a:rPr lang="en-GB" dirty="0" err="1"/>
              <a:t>ent</a:t>
            </a:r>
            <a:r>
              <a:rPr lang="en-GB" dirty="0"/>
              <a:t> </a:t>
            </a:r>
            <a:r>
              <a:rPr lang="en-GB" dirty="0" err="1"/>
              <a:t>eaquatecus</a:t>
            </a:r>
            <a:r>
              <a:rPr lang="en-GB" dirty="0"/>
              <a:t> </a:t>
            </a:r>
            <a:r>
              <a:rPr lang="en-GB" dirty="0" err="1"/>
              <a:t>moloria</a:t>
            </a:r>
            <a:r>
              <a:rPr lang="en-GB" dirty="0"/>
              <a:t> qui con </a:t>
            </a:r>
            <a:r>
              <a:rPr lang="en-GB" dirty="0" err="1"/>
              <a:t>explit</a:t>
            </a:r>
            <a:r>
              <a:rPr lang="en-GB" dirty="0"/>
              <a:t> </a:t>
            </a:r>
            <a:r>
              <a:rPr lang="en-GB" dirty="0" err="1"/>
              <a:t>ilibusciis</a:t>
            </a:r>
            <a:r>
              <a:rPr lang="en-GB" dirty="0"/>
              <a:t> </a:t>
            </a:r>
            <a:r>
              <a:rPr lang="en-GB" dirty="0" err="1"/>
              <a:t>nobit</a:t>
            </a:r>
            <a:r>
              <a:rPr lang="en-GB" dirty="0"/>
              <a:t> </a:t>
            </a:r>
            <a:r>
              <a:rPr lang="en-GB" dirty="0" err="1"/>
              <a:t>quunt</a:t>
            </a:r>
            <a:r>
              <a:rPr lang="en-GB" dirty="0"/>
              <a:t> </a:t>
            </a:r>
            <a:r>
              <a:rPr lang="en-GB" dirty="0" err="1"/>
              <a:t>eaquosae</a:t>
            </a:r>
            <a:r>
              <a:rPr lang="en-GB" dirty="0"/>
              <a:t> ex es </a:t>
            </a:r>
            <a:r>
              <a:rPr lang="en-GB" dirty="0" err="1"/>
              <a:t>duci</a:t>
            </a:r>
            <a:r>
              <a:rPr lang="en-GB" dirty="0"/>
              <a:t> </a:t>
            </a:r>
            <a:r>
              <a:rPr lang="en-GB" dirty="0" err="1"/>
              <a:t>rendi</a:t>
            </a:r>
            <a:r>
              <a:rPr lang="en-GB" dirty="0"/>
              <a:t> </a:t>
            </a:r>
            <a:r>
              <a:rPr lang="en-GB" dirty="0" err="1"/>
              <a:t>offici</a:t>
            </a:r>
            <a:r>
              <a:rPr lang="en-GB" dirty="0"/>
              <a:t> </a:t>
            </a:r>
            <a:r>
              <a:rPr lang="en-GB" dirty="0" err="1"/>
              <a:t>doluptum</a:t>
            </a:r>
            <a:r>
              <a:rPr lang="en-GB" dirty="0"/>
              <a:t>, </a:t>
            </a:r>
            <a:r>
              <a:rPr lang="en-GB" dirty="0" err="1"/>
              <a:t>siminctotas</a:t>
            </a:r>
            <a:r>
              <a:rPr lang="en-GB" dirty="0"/>
              <a:t> </a:t>
            </a:r>
            <a:r>
              <a:rPr lang="en-GB" dirty="0" err="1"/>
              <a:t>dolor</a:t>
            </a:r>
            <a:r>
              <a:rPr lang="en-GB" dirty="0"/>
              <a:t> </a:t>
            </a:r>
            <a:r>
              <a:rPr lang="en-GB" dirty="0" err="1"/>
              <a:t>archillis</a:t>
            </a:r>
            <a:r>
              <a:rPr lang="en-GB" dirty="0"/>
              <a:t> </a:t>
            </a:r>
            <a:r>
              <a:rPr lang="en-GB" dirty="0" err="1"/>
              <a:t>aut</a:t>
            </a:r>
            <a:r>
              <a:rPr lang="en-GB" dirty="0"/>
              <a:t> </a:t>
            </a:r>
            <a:r>
              <a:rPr lang="en-GB" dirty="0" err="1"/>
              <a:t>odioratet</a:t>
            </a:r>
            <a:r>
              <a:rPr lang="en-GB" dirty="0"/>
              <a:t> </a:t>
            </a:r>
            <a:r>
              <a:rPr lang="en-GB" dirty="0" err="1"/>
              <a:t>accab</a:t>
            </a:r>
            <a:r>
              <a:rPr lang="en-GB" dirty="0"/>
              <a:t> </a:t>
            </a:r>
            <a:r>
              <a:rPr lang="en-GB" dirty="0" err="1"/>
              <a:t>ipis</a:t>
            </a:r>
            <a:r>
              <a:rPr lang="en-GB" dirty="0"/>
              <a:t>.</a:t>
            </a:r>
            <a:endParaRPr lang="en-US" dirty="0"/>
          </a:p>
        </p:txBody>
      </p:sp>
      <p:sp>
        <p:nvSpPr>
          <p:cNvPr id="8" name="Content Placeholder 2">
            <a:extLst>
              <a:ext uri="{FF2B5EF4-FFF2-40B4-BE49-F238E27FC236}">
                <a16:creationId xmlns:a16="http://schemas.microsoft.com/office/drawing/2014/main" id="{D83BFD44-9D1F-7230-8FD3-B8A9477A1125}"/>
              </a:ext>
            </a:extLst>
          </p:cNvPr>
          <p:cNvSpPr>
            <a:spLocks noGrp="1"/>
          </p:cNvSpPr>
          <p:nvPr>
            <p:ph idx="1" hasCustomPrompt="1"/>
          </p:nvPr>
        </p:nvSpPr>
        <p:spPr>
          <a:xfrm>
            <a:off x="4174148" y="4748708"/>
            <a:ext cx="5231316" cy="291690"/>
          </a:xfrm>
          <a:prstGeom prst="rect">
            <a:avLst/>
          </a:prstGeom>
        </p:spPr>
        <p:txBody>
          <a:bodyPr lIns="0" tIns="0" rIns="0" bIns="0">
            <a:noAutofit/>
          </a:bodyPr>
          <a:lstStyle>
            <a:lvl1pPr algn="ctr">
              <a:lnSpc>
                <a:spcPts val="1800"/>
              </a:lnSpc>
              <a:spcAft>
                <a:spcPts val="0"/>
              </a:spcAft>
              <a:defRPr sz="1600" b="1" i="0" cap="none" baseline="0">
                <a:solidFill>
                  <a:schemeClr val="bg1"/>
                </a:solidFill>
                <a:latin typeface="Montserrat" pitchFamily="2" charset="77"/>
              </a:defRPr>
            </a:lvl1pPr>
          </a:lstStyle>
          <a:p>
            <a:pPr lvl="0"/>
            <a:r>
              <a:rPr lang="en-GB" dirty="0"/>
              <a:t>CUSTOMER NAME | COMPANY</a:t>
            </a:r>
            <a:endParaRPr lang="en-US" dirty="0"/>
          </a:p>
        </p:txBody>
      </p:sp>
    </p:spTree>
    <p:extLst>
      <p:ext uri="{BB962C8B-B14F-4D97-AF65-F5344CB8AC3E}">
        <p14:creationId xmlns:p14="http://schemas.microsoft.com/office/powerpoint/2010/main" val="94002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Quote_Black">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1BAD2BC-370A-7049-B5AE-A9F0C14E700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spTree>
    <p:extLst>
      <p:ext uri="{BB962C8B-B14F-4D97-AF65-F5344CB8AC3E}">
        <p14:creationId xmlns:p14="http://schemas.microsoft.com/office/powerpoint/2010/main" val="298798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Cover_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26" name="Picture 25">
            <a:extLst>
              <a:ext uri="{FF2B5EF4-FFF2-40B4-BE49-F238E27FC236}">
                <a16:creationId xmlns:a16="http://schemas.microsoft.com/office/drawing/2014/main" id="{156DE2EF-3C6D-4B4B-9D6D-C9A94F39BB8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165393"/>
            <a:ext cx="13436600" cy="5092700"/>
          </a:xfrm>
          <a:prstGeom prst="rect">
            <a:avLst/>
          </a:prstGeom>
        </p:spPr>
      </p:pic>
      <p:sp>
        <p:nvSpPr>
          <p:cNvPr id="22" name="Text Placeholder 3">
            <a:extLst>
              <a:ext uri="{FF2B5EF4-FFF2-40B4-BE49-F238E27FC236}">
                <a16:creationId xmlns:a16="http://schemas.microsoft.com/office/drawing/2014/main" id="{A352ED09-23E8-1A4C-8197-29BE5211FD8D}"/>
              </a:ext>
            </a:extLst>
          </p:cNvPr>
          <p:cNvSpPr>
            <a:spLocks noGrp="1"/>
          </p:cNvSpPr>
          <p:nvPr>
            <p:ph type="body" sz="quarter" idx="14" hasCustomPrompt="1"/>
          </p:nvPr>
        </p:nvSpPr>
        <p:spPr>
          <a:xfrm>
            <a:off x="2258545" y="5093646"/>
            <a:ext cx="2731857" cy="349200"/>
          </a:xfrm>
          <a:prstGeom prst="rect">
            <a:avLst/>
          </a:prstGeom>
        </p:spPr>
        <p:txBody>
          <a:bodyPr lIns="0" tIns="0" rIns="0" bIns="0" anchor="b" anchorCtr="0"/>
          <a:lstStyle>
            <a:lvl1pPr algn="l">
              <a:lnSpc>
                <a:spcPct val="100000"/>
              </a:lnSpc>
              <a:defRPr sz="1000" b="0" i="0">
                <a:solidFill>
                  <a:schemeClr val="bg1"/>
                </a:solidFill>
                <a:latin typeface="Montserrat" pitchFamily="2" charset="77"/>
                <a:cs typeface="Gotham Book" pitchFamily="2" charset="0"/>
              </a:defRPr>
            </a:lvl1pPr>
          </a:lstStyle>
          <a:p>
            <a:pPr lvl="0"/>
            <a:r>
              <a:rPr lang="en-GB" dirty="0"/>
              <a:t>SPEAKER NAME | DATE</a:t>
            </a:r>
            <a:endParaRPr lang="en-US" dirty="0"/>
          </a:p>
        </p:txBody>
      </p:sp>
      <p:sp>
        <p:nvSpPr>
          <p:cNvPr id="24" name="Title 1">
            <a:extLst>
              <a:ext uri="{FF2B5EF4-FFF2-40B4-BE49-F238E27FC236}">
                <a16:creationId xmlns:a16="http://schemas.microsoft.com/office/drawing/2014/main" id="{35CA418B-9E59-8942-9365-21AA1BB6F2F5}"/>
              </a:ext>
            </a:extLst>
          </p:cNvPr>
          <p:cNvSpPr>
            <a:spLocks noGrp="1"/>
          </p:cNvSpPr>
          <p:nvPr>
            <p:ph type="title" hasCustomPrompt="1"/>
          </p:nvPr>
        </p:nvSpPr>
        <p:spPr>
          <a:xfrm>
            <a:off x="2258546" y="3449630"/>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
        <p:nvSpPr>
          <p:cNvPr id="25" name="Content Placeholder 2">
            <a:extLst>
              <a:ext uri="{FF2B5EF4-FFF2-40B4-BE49-F238E27FC236}">
                <a16:creationId xmlns:a16="http://schemas.microsoft.com/office/drawing/2014/main" id="{803F26E7-1A2A-FC43-952F-507A1DEFACDB}"/>
              </a:ext>
            </a:extLst>
          </p:cNvPr>
          <p:cNvSpPr>
            <a:spLocks noGrp="1"/>
          </p:cNvSpPr>
          <p:nvPr>
            <p:ph idx="1" hasCustomPrompt="1"/>
          </p:nvPr>
        </p:nvSpPr>
        <p:spPr>
          <a:xfrm>
            <a:off x="2258546" y="4684258"/>
            <a:ext cx="5231316" cy="409388"/>
          </a:xfrm>
          <a:prstGeom prst="rect">
            <a:avLst/>
          </a:prstGeom>
        </p:spPr>
        <p:txBody>
          <a:bodyPr lIns="0" tIns="0" rIns="0" bIns="0">
            <a:noAutofit/>
          </a:bodyPr>
          <a:lstStyle>
            <a:lvl1pPr>
              <a:lnSpc>
                <a:spcPts val="1800"/>
              </a:lnSpc>
              <a:spcAft>
                <a:spcPts val="0"/>
              </a:spcAft>
              <a:defRPr sz="1600" b="0" i="0" cap="none" baseline="0">
                <a:solidFill>
                  <a:schemeClr val="bg1"/>
                </a:solidFill>
                <a:latin typeface="Montserrat" pitchFamily="2" charset="77"/>
              </a:defRPr>
            </a:lvl1pPr>
          </a:lstStyle>
          <a:p>
            <a:pPr lvl="0"/>
            <a:r>
              <a:rPr lang="en-GB" dirty="0"/>
              <a:t>Sub title line 1</a:t>
            </a:r>
            <a:br>
              <a:rPr lang="en-GB" dirty="0"/>
            </a:br>
            <a:endParaRPr lang="en-US" dirty="0"/>
          </a:p>
        </p:txBody>
      </p:sp>
      <p:pic>
        <p:nvPicPr>
          <p:cNvPr id="27" name="Picture 26">
            <a:extLst>
              <a:ext uri="{FF2B5EF4-FFF2-40B4-BE49-F238E27FC236}">
                <a16:creationId xmlns:a16="http://schemas.microsoft.com/office/drawing/2014/main" id="{8E788850-A582-E040-AA9A-2C173BDCDDFE}"/>
              </a:ext>
            </a:extLst>
          </p:cNvPr>
          <p:cNvPicPr>
            <a:picLocks noChangeAspect="1"/>
          </p:cNvPicPr>
          <p:nvPr userDrawn="1"/>
        </p:nvPicPr>
        <p:blipFill>
          <a:blip r:embed="rId4"/>
          <a:srcRect/>
          <a:stretch/>
        </p:blipFill>
        <p:spPr>
          <a:xfrm>
            <a:off x="2258545" y="2013626"/>
            <a:ext cx="3013126" cy="1009894"/>
          </a:xfrm>
          <a:prstGeom prst="rect">
            <a:avLst/>
          </a:prstGeom>
        </p:spPr>
      </p:pic>
    </p:spTree>
    <p:extLst>
      <p:ext uri="{BB962C8B-B14F-4D97-AF65-F5344CB8AC3E}">
        <p14:creationId xmlns:p14="http://schemas.microsoft.com/office/powerpoint/2010/main" val="4092603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_Orang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759982D-896D-1C4F-B2D8-BD8858DE4B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4" name="Picture 3">
            <a:extLst>
              <a:ext uri="{FF2B5EF4-FFF2-40B4-BE49-F238E27FC236}">
                <a16:creationId xmlns:a16="http://schemas.microsoft.com/office/drawing/2014/main" id="{45FF9378-4560-024F-9266-40993503735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671637"/>
            <a:ext cx="13436600" cy="4216400"/>
          </a:xfrm>
          <a:prstGeom prst="rect">
            <a:avLst/>
          </a:prstGeom>
        </p:spPr>
      </p:pic>
      <p:sp>
        <p:nvSpPr>
          <p:cNvPr id="8" name="Title 7">
            <a:extLst>
              <a:ext uri="{FF2B5EF4-FFF2-40B4-BE49-F238E27FC236}">
                <a16:creationId xmlns:a16="http://schemas.microsoft.com/office/drawing/2014/main" id="{4D935773-5A10-AB40-BF28-61E5F8380EAA}"/>
              </a:ext>
            </a:extLst>
          </p:cNvPr>
          <p:cNvSpPr>
            <a:spLocks noGrp="1"/>
          </p:cNvSpPr>
          <p:nvPr>
            <p:ph type="title" hasCustomPrompt="1"/>
          </p:nvPr>
        </p:nvSpPr>
        <p:spPr>
          <a:xfrm>
            <a:off x="2742998" y="2511347"/>
            <a:ext cx="8093616" cy="2237361"/>
          </a:xfrm>
          <a:prstGeom prst="rect">
            <a:avLst/>
          </a:prstGeom>
        </p:spPr>
        <p:txBody>
          <a:bodyPr lIns="0" tIns="0" rIns="0" bIns="0" anchor="t" anchorCtr="0"/>
          <a:lstStyle>
            <a:lvl1pPr marL="0" marR="0" indent="0" algn="ctr" defTabSz="914348" rtl="0" eaLnBrk="1" fontAlgn="auto" latinLnBrk="0" hangingPunct="1">
              <a:lnSpc>
                <a:spcPts val="2600"/>
              </a:lnSpc>
              <a:spcBef>
                <a:spcPct val="0"/>
              </a:spcBef>
              <a:spcAft>
                <a:spcPts val="1200"/>
              </a:spcAft>
              <a:buClrTx/>
              <a:buSzTx/>
              <a:buFontTx/>
              <a:buNone/>
              <a:tabLst/>
              <a:defRPr lang="en-NZ" sz="2400" b="0" i="0" smtClean="0">
                <a:solidFill>
                  <a:schemeClr val="bg1"/>
                </a:solidFill>
                <a:effectLst/>
                <a:latin typeface="Montserrat" pitchFamily="2" charset="77"/>
              </a:defRPr>
            </a:lvl1pPr>
          </a:lstStyle>
          <a:p>
            <a:pPr marL="0" marR="0" lvl="0" indent="0" algn="ctr" defTabSz="914348" rtl="0" eaLnBrk="1" fontAlgn="auto" latinLnBrk="0" hangingPunct="1">
              <a:lnSpc>
                <a:spcPts val="2600"/>
              </a:lnSpc>
              <a:spcBef>
                <a:spcPct val="0"/>
              </a:spcBef>
              <a:spcAft>
                <a:spcPts val="0"/>
              </a:spcAft>
              <a:buClrTx/>
              <a:buSzTx/>
              <a:buFontTx/>
              <a:buNone/>
              <a:tabLst/>
              <a:defRPr/>
            </a:pPr>
            <a:r>
              <a:rPr lang="en-GB" dirty="0"/>
              <a:t>Add in customer quote. </a:t>
            </a:r>
            <a:r>
              <a:rPr lang="en-GB" dirty="0" err="1"/>
              <a:t>Onet</a:t>
            </a:r>
            <a:r>
              <a:rPr lang="en-GB" dirty="0"/>
              <a:t> que </a:t>
            </a:r>
            <a:r>
              <a:rPr lang="en-GB" dirty="0" err="1"/>
              <a:t>perumquam</a:t>
            </a:r>
            <a:r>
              <a:rPr lang="en-GB" dirty="0"/>
              <a:t> </a:t>
            </a:r>
            <a:r>
              <a:rPr lang="en-GB" dirty="0" err="1"/>
              <a:t>exeribu</a:t>
            </a:r>
            <a:r>
              <a:rPr lang="en-GB" dirty="0"/>
              <a:t> </a:t>
            </a:r>
            <a:r>
              <a:rPr lang="en-GB" dirty="0" err="1"/>
              <a:t>sandipi</a:t>
            </a:r>
            <a:r>
              <a:rPr lang="en-GB" dirty="0"/>
              <a:t> </a:t>
            </a:r>
            <a:r>
              <a:rPr lang="en-GB" dirty="0" err="1"/>
              <a:t>ciumque</a:t>
            </a:r>
            <a:r>
              <a:rPr lang="en-GB" dirty="0"/>
              <a:t> </a:t>
            </a:r>
            <a:r>
              <a:rPr lang="en-GB" dirty="0" err="1"/>
              <a:t>num</a:t>
            </a:r>
            <a:r>
              <a:rPr lang="en-GB" dirty="0"/>
              <a:t> </a:t>
            </a:r>
            <a:r>
              <a:rPr lang="en-GB" dirty="0" err="1"/>
              <a:t>nonsecu</a:t>
            </a:r>
            <a:r>
              <a:rPr lang="en-GB" dirty="0"/>
              <a:t> </a:t>
            </a:r>
            <a:r>
              <a:rPr lang="en-GB" dirty="0" err="1"/>
              <a:t>lliquam</a:t>
            </a:r>
            <a:r>
              <a:rPr lang="en-GB" dirty="0"/>
              <a:t> unt </a:t>
            </a:r>
            <a:r>
              <a:rPr lang="en-GB" dirty="0" err="1"/>
              <a:t>labore</a:t>
            </a:r>
            <a:r>
              <a:rPr lang="en-GB" dirty="0"/>
              <a:t>, sit </a:t>
            </a:r>
            <a:r>
              <a:rPr lang="en-GB" dirty="0" err="1"/>
              <a:t>dolor</a:t>
            </a:r>
            <a:r>
              <a:rPr lang="en-GB" dirty="0"/>
              <a:t> </a:t>
            </a:r>
            <a:r>
              <a:rPr lang="en-GB" dirty="0" err="1"/>
              <a:t>molupta</a:t>
            </a:r>
            <a:r>
              <a:rPr lang="en-GB" dirty="0"/>
              <a:t> </a:t>
            </a:r>
            <a:r>
              <a:rPr lang="en-GB" dirty="0" err="1"/>
              <a:t>sperovid</a:t>
            </a:r>
            <a:r>
              <a:rPr lang="en-GB" dirty="0"/>
              <a:t> </a:t>
            </a:r>
            <a:r>
              <a:rPr lang="en-GB" dirty="0" err="1"/>
              <a:t>ent</a:t>
            </a:r>
            <a:r>
              <a:rPr lang="en-GB" dirty="0"/>
              <a:t> </a:t>
            </a:r>
            <a:r>
              <a:rPr lang="en-GB" dirty="0" err="1"/>
              <a:t>eaquatecus</a:t>
            </a:r>
            <a:r>
              <a:rPr lang="en-GB" dirty="0"/>
              <a:t> </a:t>
            </a:r>
            <a:r>
              <a:rPr lang="en-GB" dirty="0" err="1"/>
              <a:t>moloria</a:t>
            </a:r>
            <a:r>
              <a:rPr lang="en-GB" dirty="0"/>
              <a:t> qui con </a:t>
            </a:r>
            <a:r>
              <a:rPr lang="en-GB" dirty="0" err="1"/>
              <a:t>explit</a:t>
            </a:r>
            <a:r>
              <a:rPr lang="en-GB" dirty="0"/>
              <a:t> </a:t>
            </a:r>
            <a:r>
              <a:rPr lang="en-GB" dirty="0" err="1"/>
              <a:t>ilibusciis</a:t>
            </a:r>
            <a:r>
              <a:rPr lang="en-GB" dirty="0"/>
              <a:t> </a:t>
            </a:r>
            <a:r>
              <a:rPr lang="en-GB" dirty="0" err="1"/>
              <a:t>nobit</a:t>
            </a:r>
            <a:r>
              <a:rPr lang="en-GB" dirty="0"/>
              <a:t> </a:t>
            </a:r>
            <a:r>
              <a:rPr lang="en-GB" dirty="0" err="1"/>
              <a:t>quunt</a:t>
            </a:r>
            <a:r>
              <a:rPr lang="en-GB" dirty="0"/>
              <a:t> </a:t>
            </a:r>
            <a:r>
              <a:rPr lang="en-GB" dirty="0" err="1"/>
              <a:t>eaquosae</a:t>
            </a:r>
            <a:r>
              <a:rPr lang="en-GB" dirty="0"/>
              <a:t> ex es </a:t>
            </a:r>
            <a:r>
              <a:rPr lang="en-GB" dirty="0" err="1"/>
              <a:t>duci</a:t>
            </a:r>
            <a:r>
              <a:rPr lang="en-GB" dirty="0"/>
              <a:t> </a:t>
            </a:r>
            <a:r>
              <a:rPr lang="en-GB" dirty="0" err="1"/>
              <a:t>rendi</a:t>
            </a:r>
            <a:r>
              <a:rPr lang="en-GB" dirty="0"/>
              <a:t> </a:t>
            </a:r>
            <a:r>
              <a:rPr lang="en-GB" dirty="0" err="1"/>
              <a:t>offici</a:t>
            </a:r>
            <a:r>
              <a:rPr lang="en-GB" dirty="0"/>
              <a:t> </a:t>
            </a:r>
            <a:r>
              <a:rPr lang="en-GB" dirty="0" err="1"/>
              <a:t>doluptum</a:t>
            </a:r>
            <a:r>
              <a:rPr lang="en-GB" dirty="0"/>
              <a:t>, </a:t>
            </a:r>
            <a:r>
              <a:rPr lang="en-GB" dirty="0" err="1"/>
              <a:t>siminctotas</a:t>
            </a:r>
            <a:r>
              <a:rPr lang="en-GB" dirty="0"/>
              <a:t> </a:t>
            </a:r>
            <a:r>
              <a:rPr lang="en-GB" dirty="0" err="1"/>
              <a:t>dolor</a:t>
            </a:r>
            <a:r>
              <a:rPr lang="en-GB" dirty="0"/>
              <a:t> </a:t>
            </a:r>
            <a:r>
              <a:rPr lang="en-GB" dirty="0" err="1"/>
              <a:t>archillis</a:t>
            </a:r>
            <a:r>
              <a:rPr lang="en-GB" dirty="0"/>
              <a:t> </a:t>
            </a:r>
            <a:r>
              <a:rPr lang="en-GB" dirty="0" err="1"/>
              <a:t>aut</a:t>
            </a:r>
            <a:r>
              <a:rPr lang="en-GB" dirty="0"/>
              <a:t> </a:t>
            </a:r>
            <a:r>
              <a:rPr lang="en-GB" dirty="0" err="1"/>
              <a:t>odioratet</a:t>
            </a:r>
            <a:r>
              <a:rPr lang="en-GB" dirty="0"/>
              <a:t> </a:t>
            </a:r>
            <a:r>
              <a:rPr lang="en-GB" dirty="0" err="1"/>
              <a:t>accab</a:t>
            </a:r>
            <a:r>
              <a:rPr lang="en-GB" dirty="0"/>
              <a:t> </a:t>
            </a:r>
            <a:r>
              <a:rPr lang="en-GB" dirty="0" err="1"/>
              <a:t>ipis</a:t>
            </a:r>
            <a:r>
              <a:rPr lang="en-GB" dirty="0"/>
              <a:t>.</a:t>
            </a:r>
            <a:endParaRPr lang="en-US" dirty="0"/>
          </a:p>
        </p:txBody>
      </p:sp>
      <p:sp>
        <p:nvSpPr>
          <p:cNvPr id="23" name="Content Placeholder 2">
            <a:extLst>
              <a:ext uri="{FF2B5EF4-FFF2-40B4-BE49-F238E27FC236}">
                <a16:creationId xmlns:a16="http://schemas.microsoft.com/office/drawing/2014/main" id="{2B5274BF-1FAC-E34C-9EF2-BBD522327AFD}"/>
              </a:ext>
            </a:extLst>
          </p:cNvPr>
          <p:cNvSpPr>
            <a:spLocks noGrp="1"/>
          </p:cNvSpPr>
          <p:nvPr>
            <p:ph idx="1" hasCustomPrompt="1"/>
          </p:nvPr>
        </p:nvSpPr>
        <p:spPr>
          <a:xfrm>
            <a:off x="4174148" y="4748708"/>
            <a:ext cx="5231316" cy="291690"/>
          </a:xfrm>
          <a:prstGeom prst="rect">
            <a:avLst/>
          </a:prstGeom>
        </p:spPr>
        <p:txBody>
          <a:bodyPr lIns="0" tIns="0" rIns="0" bIns="0">
            <a:noAutofit/>
          </a:bodyPr>
          <a:lstStyle>
            <a:lvl1pPr algn="ctr">
              <a:lnSpc>
                <a:spcPts val="1800"/>
              </a:lnSpc>
              <a:spcAft>
                <a:spcPts val="0"/>
              </a:spcAft>
              <a:defRPr sz="1600" b="1" i="0" cap="none" baseline="0">
                <a:solidFill>
                  <a:schemeClr val="bg1"/>
                </a:solidFill>
                <a:latin typeface="Montserrat" pitchFamily="2" charset="77"/>
              </a:defRPr>
            </a:lvl1pPr>
          </a:lstStyle>
          <a:p>
            <a:pPr lvl="0"/>
            <a:r>
              <a:rPr lang="en-GB" dirty="0"/>
              <a:t>CUSTOMER NAME | COMPANY</a:t>
            </a:r>
            <a:endParaRPr lang="en-US" dirty="0"/>
          </a:p>
        </p:txBody>
      </p:sp>
    </p:spTree>
    <p:extLst>
      <p:ext uri="{BB962C8B-B14F-4D97-AF65-F5344CB8AC3E}">
        <p14:creationId xmlns:p14="http://schemas.microsoft.com/office/powerpoint/2010/main" val="1221464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_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997C0AE-78BF-4046-A62F-29FB9A8635B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4" name="Picture 3">
            <a:extLst>
              <a:ext uri="{FF2B5EF4-FFF2-40B4-BE49-F238E27FC236}">
                <a16:creationId xmlns:a16="http://schemas.microsoft.com/office/drawing/2014/main" id="{45FF9378-4560-024F-9266-40993503735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671637"/>
            <a:ext cx="13436600" cy="4216400"/>
          </a:xfrm>
          <a:prstGeom prst="rect">
            <a:avLst/>
          </a:prstGeom>
        </p:spPr>
      </p:pic>
      <p:sp>
        <p:nvSpPr>
          <p:cNvPr id="8" name="Title 7">
            <a:extLst>
              <a:ext uri="{FF2B5EF4-FFF2-40B4-BE49-F238E27FC236}">
                <a16:creationId xmlns:a16="http://schemas.microsoft.com/office/drawing/2014/main" id="{4D935773-5A10-AB40-BF28-61E5F8380EAA}"/>
              </a:ext>
            </a:extLst>
          </p:cNvPr>
          <p:cNvSpPr>
            <a:spLocks noGrp="1"/>
          </p:cNvSpPr>
          <p:nvPr>
            <p:ph type="title" hasCustomPrompt="1"/>
          </p:nvPr>
        </p:nvSpPr>
        <p:spPr>
          <a:xfrm>
            <a:off x="2742998" y="2511347"/>
            <a:ext cx="8093616" cy="2237361"/>
          </a:xfrm>
          <a:prstGeom prst="rect">
            <a:avLst/>
          </a:prstGeom>
        </p:spPr>
        <p:txBody>
          <a:bodyPr lIns="0" tIns="0" rIns="0" bIns="0" anchor="t" anchorCtr="0"/>
          <a:lstStyle>
            <a:lvl1pPr marL="0" marR="0" indent="0" algn="ctr" defTabSz="914348" rtl="0" eaLnBrk="1" fontAlgn="auto" latinLnBrk="0" hangingPunct="1">
              <a:lnSpc>
                <a:spcPts val="2600"/>
              </a:lnSpc>
              <a:spcBef>
                <a:spcPct val="0"/>
              </a:spcBef>
              <a:spcAft>
                <a:spcPts val="1200"/>
              </a:spcAft>
              <a:buClrTx/>
              <a:buSzTx/>
              <a:buFontTx/>
              <a:buNone/>
              <a:tabLst/>
              <a:defRPr lang="en-NZ" sz="2400" b="0" i="0" smtClean="0">
                <a:solidFill>
                  <a:schemeClr val="bg1"/>
                </a:solidFill>
                <a:effectLst/>
                <a:latin typeface="Montserrat" pitchFamily="2" charset="77"/>
              </a:defRPr>
            </a:lvl1pPr>
          </a:lstStyle>
          <a:p>
            <a:pPr marL="0" marR="0" lvl="0" indent="0" algn="ctr" defTabSz="914348" rtl="0" eaLnBrk="1" fontAlgn="auto" latinLnBrk="0" hangingPunct="1">
              <a:lnSpc>
                <a:spcPts val="2600"/>
              </a:lnSpc>
              <a:spcBef>
                <a:spcPct val="0"/>
              </a:spcBef>
              <a:spcAft>
                <a:spcPts val="0"/>
              </a:spcAft>
              <a:buClrTx/>
              <a:buSzTx/>
              <a:buFontTx/>
              <a:buNone/>
              <a:tabLst/>
              <a:defRPr/>
            </a:pPr>
            <a:r>
              <a:rPr lang="en-GB" dirty="0"/>
              <a:t>Add in customer quote. </a:t>
            </a:r>
            <a:r>
              <a:rPr lang="en-GB" dirty="0" err="1"/>
              <a:t>Onet</a:t>
            </a:r>
            <a:r>
              <a:rPr lang="en-GB" dirty="0"/>
              <a:t> que </a:t>
            </a:r>
            <a:r>
              <a:rPr lang="en-GB" dirty="0" err="1"/>
              <a:t>perumquam</a:t>
            </a:r>
            <a:r>
              <a:rPr lang="en-GB" dirty="0"/>
              <a:t> </a:t>
            </a:r>
            <a:r>
              <a:rPr lang="en-GB" dirty="0" err="1"/>
              <a:t>exeribu</a:t>
            </a:r>
            <a:r>
              <a:rPr lang="en-GB" dirty="0"/>
              <a:t> </a:t>
            </a:r>
            <a:r>
              <a:rPr lang="en-GB" dirty="0" err="1"/>
              <a:t>sandipi</a:t>
            </a:r>
            <a:r>
              <a:rPr lang="en-GB" dirty="0"/>
              <a:t> </a:t>
            </a:r>
            <a:r>
              <a:rPr lang="en-GB" dirty="0" err="1"/>
              <a:t>ciumque</a:t>
            </a:r>
            <a:r>
              <a:rPr lang="en-GB" dirty="0"/>
              <a:t> </a:t>
            </a:r>
            <a:r>
              <a:rPr lang="en-GB" dirty="0" err="1"/>
              <a:t>num</a:t>
            </a:r>
            <a:r>
              <a:rPr lang="en-GB" dirty="0"/>
              <a:t> </a:t>
            </a:r>
            <a:r>
              <a:rPr lang="en-GB" dirty="0" err="1"/>
              <a:t>nonsecu</a:t>
            </a:r>
            <a:r>
              <a:rPr lang="en-GB" dirty="0"/>
              <a:t> </a:t>
            </a:r>
            <a:r>
              <a:rPr lang="en-GB" dirty="0" err="1"/>
              <a:t>lliquam</a:t>
            </a:r>
            <a:r>
              <a:rPr lang="en-GB" dirty="0"/>
              <a:t> unt </a:t>
            </a:r>
            <a:r>
              <a:rPr lang="en-GB" dirty="0" err="1"/>
              <a:t>labore</a:t>
            </a:r>
            <a:r>
              <a:rPr lang="en-GB" dirty="0"/>
              <a:t>, sit </a:t>
            </a:r>
            <a:r>
              <a:rPr lang="en-GB" dirty="0" err="1"/>
              <a:t>dolor</a:t>
            </a:r>
            <a:r>
              <a:rPr lang="en-GB" dirty="0"/>
              <a:t> </a:t>
            </a:r>
            <a:r>
              <a:rPr lang="en-GB" dirty="0" err="1"/>
              <a:t>molupta</a:t>
            </a:r>
            <a:r>
              <a:rPr lang="en-GB" dirty="0"/>
              <a:t> </a:t>
            </a:r>
            <a:r>
              <a:rPr lang="en-GB" dirty="0" err="1"/>
              <a:t>sperovid</a:t>
            </a:r>
            <a:r>
              <a:rPr lang="en-GB" dirty="0"/>
              <a:t> </a:t>
            </a:r>
            <a:r>
              <a:rPr lang="en-GB" dirty="0" err="1"/>
              <a:t>ent</a:t>
            </a:r>
            <a:r>
              <a:rPr lang="en-GB" dirty="0"/>
              <a:t> </a:t>
            </a:r>
            <a:r>
              <a:rPr lang="en-GB" dirty="0" err="1"/>
              <a:t>eaquatecus</a:t>
            </a:r>
            <a:r>
              <a:rPr lang="en-GB" dirty="0"/>
              <a:t> </a:t>
            </a:r>
            <a:r>
              <a:rPr lang="en-GB" dirty="0" err="1"/>
              <a:t>moloria</a:t>
            </a:r>
            <a:r>
              <a:rPr lang="en-GB" dirty="0"/>
              <a:t> qui con </a:t>
            </a:r>
            <a:r>
              <a:rPr lang="en-GB" dirty="0" err="1"/>
              <a:t>explit</a:t>
            </a:r>
            <a:r>
              <a:rPr lang="en-GB" dirty="0"/>
              <a:t> </a:t>
            </a:r>
            <a:r>
              <a:rPr lang="en-GB" dirty="0" err="1"/>
              <a:t>ilibusciis</a:t>
            </a:r>
            <a:r>
              <a:rPr lang="en-GB" dirty="0"/>
              <a:t> </a:t>
            </a:r>
            <a:r>
              <a:rPr lang="en-GB" dirty="0" err="1"/>
              <a:t>nobit</a:t>
            </a:r>
            <a:r>
              <a:rPr lang="en-GB" dirty="0"/>
              <a:t> </a:t>
            </a:r>
            <a:r>
              <a:rPr lang="en-GB" dirty="0" err="1"/>
              <a:t>quunt</a:t>
            </a:r>
            <a:r>
              <a:rPr lang="en-GB" dirty="0"/>
              <a:t> </a:t>
            </a:r>
            <a:r>
              <a:rPr lang="en-GB" dirty="0" err="1"/>
              <a:t>eaquosae</a:t>
            </a:r>
            <a:r>
              <a:rPr lang="en-GB" dirty="0"/>
              <a:t> ex es </a:t>
            </a:r>
            <a:r>
              <a:rPr lang="en-GB" dirty="0" err="1"/>
              <a:t>duci</a:t>
            </a:r>
            <a:r>
              <a:rPr lang="en-GB" dirty="0"/>
              <a:t> </a:t>
            </a:r>
            <a:r>
              <a:rPr lang="en-GB" dirty="0" err="1"/>
              <a:t>rendi</a:t>
            </a:r>
            <a:r>
              <a:rPr lang="en-GB" dirty="0"/>
              <a:t> </a:t>
            </a:r>
            <a:r>
              <a:rPr lang="en-GB" dirty="0" err="1"/>
              <a:t>offici</a:t>
            </a:r>
            <a:r>
              <a:rPr lang="en-GB" dirty="0"/>
              <a:t> </a:t>
            </a:r>
            <a:r>
              <a:rPr lang="en-GB" dirty="0" err="1"/>
              <a:t>doluptum</a:t>
            </a:r>
            <a:r>
              <a:rPr lang="en-GB" dirty="0"/>
              <a:t>, </a:t>
            </a:r>
            <a:r>
              <a:rPr lang="en-GB" dirty="0" err="1"/>
              <a:t>siminctotas</a:t>
            </a:r>
            <a:r>
              <a:rPr lang="en-GB" dirty="0"/>
              <a:t> </a:t>
            </a:r>
            <a:r>
              <a:rPr lang="en-GB" dirty="0" err="1"/>
              <a:t>dolor</a:t>
            </a:r>
            <a:r>
              <a:rPr lang="en-GB" dirty="0"/>
              <a:t> </a:t>
            </a:r>
            <a:r>
              <a:rPr lang="en-GB" dirty="0" err="1"/>
              <a:t>archillis</a:t>
            </a:r>
            <a:r>
              <a:rPr lang="en-GB" dirty="0"/>
              <a:t> </a:t>
            </a:r>
            <a:r>
              <a:rPr lang="en-GB" dirty="0" err="1"/>
              <a:t>aut</a:t>
            </a:r>
            <a:r>
              <a:rPr lang="en-GB" dirty="0"/>
              <a:t> </a:t>
            </a:r>
            <a:r>
              <a:rPr lang="en-GB" dirty="0" err="1"/>
              <a:t>odioratet</a:t>
            </a:r>
            <a:r>
              <a:rPr lang="en-GB" dirty="0"/>
              <a:t> </a:t>
            </a:r>
            <a:r>
              <a:rPr lang="en-GB" dirty="0" err="1"/>
              <a:t>accab</a:t>
            </a:r>
            <a:r>
              <a:rPr lang="en-GB" dirty="0"/>
              <a:t> </a:t>
            </a:r>
            <a:r>
              <a:rPr lang="en-GB" dirty="0" err="1"/>
              <a:t>ipis</a:t>
            </a:r>
            <a:r>
              <a:rPr lang="en-GB" dirty="0"/>
              <a:t>.</a:t>
            </a:r>
            <a:endParaRPr lang="en-US" dirty="0"/>
          </a:p>
        </p:txBody>
      </p:sp>
      <p:sp>
        <p:nvSpPr>
          <p:cNvPr id="23" name="Content Placeholder 2">
            <a:extLst>
              <a:ext uri="{FF2B5EF4-FFF2-40B4-BE49-F238E27FC236}">
                <a16:creationId xmlns:a16="http://schemas.microsoft.com/office/drawing/2014/main" id="{2B5274BF-1FAC-E34C-9EF2-BBD522327AFD}"/>
              </a:ext>
            </a:extLst>
          </p:cNvPr>
          <p:cNvSpPr>
            <a:spLocks noGrp="1"/>
          </p:cNvSpPr>
          <p:nvPr>
            <p:ph idx="1" hasCustomPrompt="1"/>
          </p:nvPr>
        </p:nvSpPr>
        <p:spPr>
          <a:xfrm>
            <a:off x="4174148" y="4748708"/>
            <a:ext cx="5231316" cy="291690"/>
          </a:xfrm>
          <a:prstGeom prst="rect">
            <a:avLst/>
          </a:prstGeom>
        </p:spPr>
        <p:txBody>
          <a:bodyPr lIns="0" tIns="0" rIns="0" bIns="0">
            <a:noAutofit/>
          </a:bodyPr>
          <a:lstStyle>
            <a:lvl1pPr algn="ctr">
              <a:lnSpc>
                <a:spcPts val="1800"/>
              </a:lnSpc>
              <a:spcAft>
                <a:spcPts val="0"/>
              </a:spcAft>
              <a:defRPr sz="1600" b="1" i="0" cap="none" baseline="0">
                <a:solidFill>
                  <a:schemeClr val="bg1"/>
                </a:solidFill>
                <a:latin typeface="Montserrat" pitchFamily="2" charset="77"/>
              </a:defRPr>
            </a:lvl1pPr>
          </a:lstStyle>
          <a:p>
            <a:pPr lvl="0"/>
            <a:r>
              <a:rPr lang="en-GB" dirty="0"/>
              <a:t>CUSTOMER NAME | COMPANY</a:t>
            </a:r>
            <a:endParaRPr lang="en-US" dirty="0"/>
          </a:p>
        </p:txBody>
      </p:sp>
    </p:spTree>
    <p:extLst>
      <p:ext uri="{BB962C8B-B14F-4D97-AF65-F5344CB8AC3E}">
        <p14:creationId xmlns:p14="http://schemas.microsoft.com/office/powerpoint/2010/main" val="388709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_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4F2F523-A5C8-0341-95D7-59A4BCE7273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4" name="Picture 3">
            <a:extLst>
              <a:ext uri="{FF2B5EF4-FFF2-40B4-BE49-F238E27FC236}">
                <a16:creationId xmlns:a16="http://schemas.microsoft.com/office/drawing/2014/main" id="{45FF9378-4560-024F-9266-40993503735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671637"/>
            <a:ext cx="13436600" cy="4216400"/>
          </a:xfrm>
          <a:prstGeom prst="rect">
            <a:avLst/>
          </a:prstGeom>
        </p:spPr>
      </p:pic>
      <p:sp>
        <p:nvSpPr>
          <p:cNvPr id="8" name="Title 7">
            <a:extLst>
              <a:ext uri="{FF2B5EF4-FFF2-40B4-BE49-F238E27FC236}">
                <a16:creationId xmlns:a16="http://schemas.microsoft.com/office/drawing/2014/main" id="{4D935773-5A10-AB40-BF28-61E5F8380EAA}"/>
              </a:ext>
            </a:extLst>
          </p:cNvPr>
          <p:cNvSpPr>
            <a:spLocks noGrp="1"/>
          </p:cNvSpPr>
          <p:nvPr>
            <p:ph type="title" hasCustomPrompt="1"/>
          </p:nvPr>
        </p:nvSpPr>
        <p:spPr>
          <a:xfrm>
            <a:off x="2742998" y="2511347"/>
            <a:ext cx="8093616" cy="2237361"/>
          </a:xfrm>
          <a:prstGeom prst="rect">
            <a:avLst/>
          </a:prstGeom>
        </p:spPr>
        <p:txBody>
          <a:bodyPr lIns="0" tIns="0" rIns="0" bIns="0" anchor="t" anchorCtr="0"/>
          <a:lstStyle>
            <a:lvl1pPr marL="0" marR="0" indent="0" algn="ctr" defTabSz="914348" rtl="0" eaLnBrk="1" fontAlgn="auto" latinLnBrk="0" hangingPunct="1">
              <a:lnSpc>
                <a:spcPts val="2600"/>
              </a:lnSpc>
              <a:spcBef>
                <a:spcPct val="0"/>
              </a:spcBef>
              <a:spcAft>
                <a:spcPts val="1200"/>
              </a:spcAft>
              <a:buClrTx/>
              <a:buSzTx/>
              <a:buFontTx/>
              <a:buNone/>
              <a:tabLst/>
              <a:defRPr lang="en-NZ" sz="2400" b="0" i="0" smtClean="0">
                <a:solidFill>
                  <a:schemeClr val="bg1"/>
                </a:solidFill>
                <a:effectLst/>
                <a:latin typeface="Montserrat" pitchFamily="2" charset="77"/>
              </a:defRPr>
            </a:lvl1pPr>
          </a:lstStyle>
          <a:p>
            <a:pPr marL="0" marR="0" lvl="0" indent="0" algn="ctr" defTabSz="914348" rtl="0" eaLnBrk="1" fontAlgn="auto" latinLnBrk="0" hangingPunct="1">
              <a:lnSpc>
                <a:spcPts val="2600"/>
              </a:lnSpc>
              <a:spcBef>
                <a:spcPct val="0"/>
              </a:spcBef>
              <a:spcAft>
                <a:spcPts val="0"/>
              </a:spcAft>
              <a:buClrTx/>
              <a:buSzTx/>
              <a:buFontTx/>
              <a:buNone/>
              <a:tabLst/>
              <a:defRPr/>
            </a:pPr>
            <a:r>
              <a:rPr lang="en-GB" dirty="0"/>
              <a:t>Add in customer quote. </a:t>
            </a:r>
            <a:r>
              <a:rPr lang="en-GB" dirty="0" err="1"/>
              <a:t>Onet</a:t>
            </a:r>
            <a:r>
              <a:rPr lang="en-GB" dirty="0"/>
              <a:t> que </a:t>
            </a:r>
            <a:r>
              <a:rPr lang="en-GB" dirty="0" err="1"/>
              <a:t>perumquam</a:t>
            </a:r>
            <a:r>
              <a:rPr lang="en-GB" dirty="0"/>
              <a:t> </a:t>
            </a:r>
            <a:r>
              <a:rPr lang="en-GB" dirty="0" err="1"/>
              <a:t>exeribu</a:t>
            </a:r>
            <a:r>
              <a:rPr lang="en-GB" dirty="0"/>
              <a:t> </a:t>
            </a:r>
            <a:r>
              <a:rPr lang="en-GB" dirty="0" err="1"/>
              <a:t>sandipi</a:t>
            </a:r>
            <a:r>
              <a:rPr lang="en-GB" dirty="0"/>
              <a:t> </a:t>
            </a:r>
            <a:r>
              <a:rPr lang="en-GB" dirty="0" err="1"/>
              <a:t>ciumque</a:t>
            </a:r>
            <a:r>
              <a:rPr lang="en-GB" dirty="0"/>
              <a:t> </a:t>
            </a:r>
            <a:r>
              <a:rPr lang="en-GB" dirty="0" err="1"/>
              <a:t>num</a:t>
            </a:r>
            <a:r>
              <a:rPr lang="en-GB" dirty="0"/>
              <a:t> </a:t>
            </a:r>
            <a:r>
              <a:rPr lang="en-GB" dirty="0" err="1"/>
              <a:t>nonsecu</a:t>
            </a:r>
            <a:r>
              <a:rPr lang="en-GB" dirty="0"/>
              <a:t> </a:t>
            </a:r>
            <a:r>
              <a:rPr lang="en-GB" dirty="0" err="1"/>
              <a:t>lliquam</a:t>
            </a:r>
            <a:r>
              <a:rPr lang="en-GB" dirty="0"/>
              <a:t> unt </a:t>
            </a:r>
            <a:r>
              <a:rPr lang="en-GB" dirty="0" err="1"/>
              <a:t>labore</a:t>
            </a:r>
            <a:r>
              <a:rPr lang="en-GB" dirty="0"/>
              <a:t>, sit </a:t>
            </a:r>
            <a:r>
              <a:rPr lang="en-GB" dirty="0" err="1"/>
              <a:t>dolor</a:t>
            </a:r>
            <a:r>
              <a:rPr lang="en-GB" dirty="0"/>
              <a:t> </a:t>
            </a:r>
            <a:r>
              <a:rPr lang="en-GB" dirty="0" err="1"/>
              <a:t>molupta</a:t>
            </a:r>
            <a:r>
              <a:rPr lang="en-GB" dirty="0"/>
              <a:t> </a:t>
            </a:r>
            <a:r>
              <a:rPr lang="en-GB" dirty="0" err="1"/>
              <a:t>sperovid</a:t>
            </a:r>
            <a:r>
              <a:rPr lang="en-GB" dirty="0"/>
              <a:t> </a:t>
            </a:r>
            <a:r>
              <a:rPr lang="en-GB" dirty="0" err="1"/>
              <a:t>ent</a:t>
            </a:r>
            <a:r>
              <a:rPr lang="en-GB" dirty="0"/>
              <a:t> </a:t>
            </a:r>
            <a:r>
              <a:rPr lang="en-GB" dirty="0" err="1"/>
              <a:t>eaquatecus</a:t>
            </a:r>
            <a:r>
              <a:rPr lang="en-GB" dirty="0"/>
              <a:t> </a:t>
            </a:r>
            <a:r>
              <a:rPr lang="en-GB" dirty="0" err="1"/>
              <a:t>moloria</a:t>
            </a:r>
            <a:r>
              <a:rPr lang="en-GB" dirty="0"/>
              <a:t> qui con </a:t>
            </a:r>
            <a:r>
              <a:rPr lang="en-GB" dirty="0" err="1"/>
              <a:t>explit</a:t>
            </a:r>
            <a:r>
              <a:rPr lang="en-GB" dirty="0"/>
              <a:t> </a:t>
            </a:r>
            <a:r>
              <a:rPr lang="en-GB" dirty="0" err="1"/>
              <a:t>ilibusciis</a:t>
            </a:r>
            <a:r>
              <a:rPr lang="en-GB" dirty="0"/>
              <a:t> </a:t>
            </a:r>
            <a:r>
              <a:rPr lang="en-GB" dirty="0" err="1"/>
              <a:t>nobit</a:t>
            </a:r>
            <a:r>
              <a:rPr lang="en-GB" dirty="0"/>
              <a:t> </a:t>
            </a:r>
            <a:r>
              <a:rPr lang="en-GB" dirty="0" err="1"/>
              <a:t>quunt</a:t>
            </a:r>
            <a:r>
              <a:rPr lang="en-GB" dirty="0"/>
              <a:t> </a:t>
            </a:r>
            <a:r>
              <a:rPr lang="en-GB" dirty="0" err="1"/>
              <a:t>eaquosae</a:t>
            </a:r>
            <a:r>
              <a:rPr lang="en-GB" dirty="0"/>
              <a:t> ex es </a:t>
            </a:r>
            <a:r>
              <a:rPr lang="en-GB" dirty="0" err="1"/>
              <a:t>duci</a:t>
            </a:r>
            <a:r>
              <a:rPr lang="en-GB" dirty="0"/>
              <a:t> </a:t>
            </a:r>
            <a:r>
              <a:rPr lang="en-GB" dirty="0" err="1"/>
              <a:t>rendi</a:t>
            </a:r>
            <a:r>
              <a:rPr lang="en-GB" dirty="0"/>
              <a:t> </a:t>
            </a:r>
            <a:r>
              <a:rPr lang="en-GB" dirty="0" err="1"/>
              <a:t>offici</a:t>
            </a:r>
            <a:r>
              <a:rPr lang="en-GB" dirty="0"/>
              <a:t> </a:t>
            </a:r>
            <a:r>
              <a:rPr lang="en-GB" dirty="0" err="1"/>
              <a:t>doluptum</a:t>
            </a:r>
            <a:r>
              <a:rPr lang="en-GB" dirty="0"/>
              <a:t>, </a:t>
            </a:r>
            <a:r>
              <a:rPr lang="en-GB" dirty="0" err="1"/>
              <a:t>siminctotas</a:t>
            </a:r>
            <a:r>
              <a:rPr lang="en-GB" dirty="0"/>
              <a:t> </a:t>
            </a:r>
            <a:r>
              <a:rPr lang="en-GB" dirty="0" err="1"/>
              <a:t>dolor</a:t>
            </a:r>
            <a:r>
              <a:rPr lang="en-GB" dirty="0"/>
              <a:t> </a:t>
            </a:r>
            <a:r>
              <a:rPr lang="en-GB" dirty="0" err="1"/>
              <a:t>archillis</a:t>
            </a:r>
            <a:r>
              <a:rPr lang="en-GB" dirty="0"/>
              <a:t> </a:t>
            </a:r>
            <a:r>
              <a:rPr lang="en-GB" dirty="0" err="1"/>
              <a:t>aut</a:t>
            </a:r>
            <a:r>
              <a:rPr lang="en-GB" dirty="0"/>
              <a:t> </a:t>
            </a:r>
            <a:r>
              <a:rPr lang="en-GB" dirty="0" err="1"/>
              <a:t>odioratet</a:t>
            </a:r>
            <a:r>
              <a:rPr lang="en-GB" dirty="0"/>
              <a:t> </a:t>
            </a:r>
            <a:r>
              <a:rPr lang="en-GB" dirty="0" err="1"/>
              <a:t>accab</a:t>
            </a:r>
            <a:r>
              <a:rPr lang="en-GB" dirty="0"/>
              <a:t> </a:t>
            </a:r>
            <a:r>
              <a:rPr lang="en-GB" dirty="0" err="1"/>
              <a:t>ipis</a:t>
            </a:r>
            <a:r>
              <a:rPr lang="en-GB" dirty="0"/>
              <a:t>.</a:t>
            </a:r>
            <a:endParaRPr lang="en-US" dirty="0"/>
          </a:p>
        </p:txBody>
      </p:sp>
      <p:sp>
        <p:nvSpPr>
          <p:cNvPr id="23" name="Content Placeholder 2">
            <a:extLst>
              <a:ext uri="{FF2B5EF4-FFF2-40B4-BE49-F238E27FC236}">
                <a16:creationId xmlns:a16="http://schemas.microsoft.com/office/drawing/2014/main" id="{2B5274BF-1FAC-E34C-9EF2-BBD522327AFD}"/>
              </a:ext>
            </a:extLst>
          </p:cNvPr>
          <p:cNvSpPr>
            <a:spLocks noGrp="1"/>
          </p:cNvSpPr>
          <p:nvPr>
            <p:ph idx="1" hasCustomPrompt="1"/>
          </p:nvPr>
        </p:nvSpPr>
        <p:spPr>
          <a:xfrm>
            <a:off x="4174148" y="4748708"/>
            <a:ext cx="5231316" cy="291690"/>
          </a:xfrm>
          <a:prstGeom prst="rect">
            <a:avLst/>
          </a:prstGeom>
        </p:spPr>
        <p:txBody>
          <a:bodyPr lIns="0" tIns="0" rIns="0" bIns="0">
            <a:noAutofit/>
          </a:bodyPr>
          <a:lstStyle>
            <a:lvl1pPr algn="ctr">
              <a:lnSpc>
                <a:spcPts val="1800"/>
              </a:lnSpc>
              <a:spcAft>
                <a:spcPts val="0"/>
              </a:spcAft>
              <a:defRPr sz="1600" b="1" i="0" cap="none" baseline="0">
                <a:solidFill>
                  <a:schemeClr val="bg1"/>
                </a:solidFill>
                <a:latin typeface="Montserrat" pitchFamily="2" charset="77"/>
              </a:defRPr>
            </a:lvl1pPr>
          </a:lstStyle>
          <a:p>
            <a:pPr lvl="0"/>
            <a:r>
              <a:rPr lang="en-GB" dirty="0"/>
              <a:t>CUSTOMER NAME | COMPANY</a:t>
            </a:r>
            <a:endParaRPr lang="en-US" dirty="0"/>
          </a:p>
        </p:txBody>
      </p:sp>
    </p:spTree>
    <p:extLst>
      <p:ext uri="{BB962C8B-B14F-4D97-AF65-F5344CB8AC3E}">
        <p14:creationId xmlns:p14="http://schemas.microsoft.com/office/powerpoint/2010/main" val="28714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_Neutral">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3E103E-A253-C943-B1B5-B9552E3DD0C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4" name="Picture 3">
            <a:extLst>
              <a:ext uri="{FF2B5EF4-FFF2-40B4-BE49-F238E27FC236}">
                <a16:creationId xmlns:a16="http://schemas.microsoft.com/office/drawing/2014/main" id="{45FF9378-4560-024F-9266-40993503735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671637"/>
            <a:ext cx="13436600" cy="4216400"/>
          </a:xfrm>
          <a:prstGeom prst="rect">
            <a:avLst/>
          </a:prstGeom>
        </p:spPr>
      </p:pic>
      <p:sp>
        <p:nvSpPr>
          <p:cNvPr id="8" name="Title 7">
            <a:extLst>
              <a:ext uri="{FF2B5EF4-FFF2-40B4-BE49-F238E27FC236}">
                <a16:creationId xmlns:a16="http://schemas.microsoft.com/office/drawing/2014/main" id="{4D935773-5A10-AB40-BF28-61E5F8380EAA}"/>
              </a:ext>
            </a:extLst>
          </p:cNvPr>
          <p:cNvSpPr>
            <a:spLocks noGrp="1"/>
          </p:cNvSpPr>
          <p:nvPr>
            <p:ph type="title" hasCustomPrompt="1"/>
          </p:nvPr>
        </p:nvSpPr>
        <p:spPr>
          <a:xfrm>
            <a:off x="2742998" y="2511347"/>
            <a:ext cx="8093616" cy="2237361"/>
          </a:xfrm>
          <a:prstGeom prst="rect">
            <a:avLst/>
          </a:prstGeom>
        </p:spPr>
        <p:txBody>
          <a:bodyPr lIns="0" tIns="0" rIns="0" bIns="0" anchor="t" anchorCtr="0"/>
          <a:lstStyle>
            <a:lvl1pPr marL="0" marR="0" indent="0" algn="ctr" defTabSz="914348" rtl="0" eaLnBrk="1" fontAlgn="auto" latinLnBrk="0" hangingPunct="1">
              <a:lnSpc>
                <a:spcPts val="2600"/>
              </a:lnSpc>
              <a:spcBef>
                <a:spcPct val="0"/>
              </a:spcBef>
              <a:spcAft>
                <a:spcPts val="1200"/>
              </a:spcAft>
              <a:buClrTx/>
              <a:buSzTx/>
              <a:buFontTx/>
              <a:buNone/>
              <a:tabLst/>
              <a:defRPr lang="en-NZ" sz="2400" b="0" i="0" smtClean="0">
                <a:solidFill>
                  <a:schemeClr val="tx1"/>
                </a:solidFill>
                <a:effectLst/>
                <a:latin typeface="Montserrat" pitchFamily="2" charset="77"/>
              </a:defRPr>
            </a:lvl1pPr>
          </a:lstStyle>
          <a:p>
            <a:pPr marL="0" marR="0" lvl="0" indent="0" algn="ctr" defTabSz="914348" rtl="0" eaLnBrk="1" fontAlgn="auto" latinLnBrk="0" hangingPunct="1">
              <a:lnSpc>
                <a:spcPts val="2600"/>
              </a:lnSpc>
              <a:spcBef>
                <a:spcPct val="0"/>
              </a:spcBef>
              <a:spcAft>
                <a:spcPts val="0"/>
              </a:spcAft>
              <a:buClrTx/>
              <a:buSzTx/>
              <a:buFontTx/>
              <a:buNone/>
              <a:tabLst/>
              <a:defRPr/>
            </a:pPr>
            <a:r>
              <a:rPr lang="en-GB" dirty="0"/>
              <a:t>Add in customer quote. </a:t>
            </a:r>
            <a:r>
              <a:rPr lang="en-GB" dirty="0" err="1"/>
              <a:t>Onet</a:t>
            </a:r>
            <a:r>
              <a:rPr lang="en-GB" dirty="0"/>
              <a:t> que </a:t>
            </a:r>
            <a:r>
              <a:rPr lang="en-GB" dirty="0" err="1"/>
              <a:t>perumquam</a:t>
            </a:r>
            <a:r>
              <a:rPr lang="en-GB" dirty="0"/>
              <a:t> </a:t>
            </a:r>
            <a:r>
              <a:rPr lang="en-GB" dirty="0" err="1"/>
              <a:t>exeribu</a:t>
            </a:r>
            <a:r>
              <a:rPr lang="en-GB" dirty="0"/>
              <a:t> </a:t>
            </a:r>
            <a:r>
              <a:rPr lang="en-GB" dirty="0" err="1"/>
              <a:t>sandipi</a:t>
            </a:r>
            <a:r>
              <a:rPr lang="en-GB" dirty="0"/>
              <a:t> </a:t>
            </a:r>
            <a:r>
              <a:rPr lang="en-GB" dirty="0" err="1"/>
              <a:t>ciumque</a:t>
            </a:r>
            <a:r>
              <a:rPr lang="en-GB" dirty="0"/>
              <a:t> </a:t>
            </a:r>
            <a:r>
              <a:rPr lang="en-GB" dirty="0" err="1"/>
              <a:t>num</a:t>
            </a:r>
            <a:r>
              <a:rPr lang="en-GB" dirty="0"/>
              <a:t> </a:t>
            </a:r>
            <a:r>
              <a:rPr lang="en-GB" dirty="0" err="1"/>
              <a:t>nonsecu</a:t>
            </a:r>
            <a:r>
              <a:rPr lang="en-GB" dirty="0"/>
              <a:t> </a:t>
            </a:r>
            <a:r>
              <a:rPr lang="en-GB" dirty="0" err="1"/>
              <a:t>lliquam</a:t>
            </a:r>
            <a:r>
              <a:rPr lang="en-GB" dirty="0"/>
              <a:t> unt </a:t>
            </a:r>
            <a:r>
              <a:rPr lang="en-GB" dirty="0" err="1"/>
              <a:t>labore</a:t>
            </a:r>
            <a:r>
              <a:rPr lang="en-GB" dirty="0"/>
              <a:t>, sit </a:t>
            </a:r>
            <a:r>
              <a:rPr lang="en-GB" dirty="0" err="1"/>
              <a:t>dolor</a:t>
            </a:r>
            <a:r>
              <a:rPr lang="en-GB" dirty="0"/>
              <a:t> </a:t>
            </a:r>
            <a:r>
              <a:rPr lang="en-GB" dirty="0" err="1"/>
              <a:t>molupta</a:t>
            </a:r>
            <a:r>
              <a:rPr lang="en-GB" dirty="0"/>
              <a:t> </a:t>
            </a:r>
            <a:r>
              <a:rPr lang="en-GB" dirty="0" err="1"/>
              <a:t>sperovid</a:t>
            </a:r>
            <a:r>
              <a:rPr lang="en-GB" dirty="0"/>
              <a:t> </a:t>
            </a:r>
            <a:r>
              <a:rPr lang="en-GB" dirty="0" err="1"/>
              <a:t>ent</a:t>
            </a:r>
            <a:r>
              <a:rPr lang="en-GB" dirty="0"/>
              <a:t> </a:t>
            </a:r>
            <a:r>
              <a:rPr lang="en-GB" dirty="0" err="1"/>
              <a:t>eaquatecus</a:t>
            </a:r>
            <a:r>
              <a:rPr lang="en-GB" dirty="0"/>
              <a:t> </a:t>
            </a:r>
            <a:r>
              <a:rPr lang="en-GB" dirty="0" err="1"/>
              <a:t>moloria</a:t>
            </a:r>
            <a:r>
              <a:rPr lang="en-GB" dirty="0"/>
              <a:t> qui con </a:t>
            </a:r>
            <a:r>
              <a:rPr lang="en-GB" dirty="0" err="1"/>
              <a:t>explit</a:t>
            </a:r>
            <a:r>
              <a:rPr lang="en-GB" dirty="0"/>
              <a:t> </a:t>
            </a:r>
            <a:r>
              <a:rPr lang="en-GB" dirty="0" err="1"/>
              <a:t>ilibusciis</a:t>
            </a:r>
            <a:r>
              <a:rPr lang="en-GB" dirty="0"/>
              <a:t> </a:t>
            </a:r>
            <a:r>
              <a:rPr lang="en-GB" dirty="0" err="1"/>
              <a:t>nobit</a:t>
            </a:r>
            <a:r>
              <a:rPr lang="en-GB" dirty="0"/>
              <a:t> </a:t>
            </a:r>
            <a:r>
              <a:rPr lang="en-GB" dirty="0" err="1"/>
              <a:t>quunt</a:t>
            </a:r>
            <a:r>
              <a:rPr lang="en-GB" dirty="0"/>
              <a:t> </a:t>
            </a:r>
            <a:r>
              <a:rPr lang="en-GB" dirty="0" err="1"/>
              <a:t>eaquosae</a:t>
            </a:r>
            <a:r>
              <a:rPr lang="en-GB" dirty="0"/>
              <a:t> ex es </a:t>
            </a:r>
            <a:r>
              <a:rPr lang="en-GB" dirty="0" err="1"/>
              <a:t>duci</a:t>
            </a:r>
            <a:r>
              <a:rPr lang="en-GB" dirty="0"/>
              <a:t> </a:t>
            </a:r>
            <a:r>
              <a:rPr lang="en-GB" dirty="0" err="1"/>
              <a:t>rendi</a:t>
            </a:r>
            <a:r>
              <a:rPr lang="en-GB" dirty="0"/>
              <a:t> </a:t>
            </a:r>
            <a:r>
              <a:rPr lang="en-GB" dirty="0" err="1"/>
              <a:t>offici</a:t>
            </a:r>
            <a:r>
              <a:rPr lang="en-GB" dirty="0"/>
              <a:t> </a:t>
            </a:r>
            <a:r>
              <a:rPr lang="en-GB" dirty="0" err="1"/>
              <a:t>doluptum</a:t>
            </a:r>
            <a:r>
              <a:rPr lang="en-GB" dirty="0"/>
              <a:t>, </a:t>
            </a:r>
            <a:r>
              <a:rPr lang="en-GB" dirty="0" err="1"/>
              <a:t>siminctotas</a:t>
            </a:r>
            <a:r>
              <a:rPr lang="en-GB" dirty="0"/>
              <a:t> </a:t>
            </a:r>
            <a:r>
              <a:rPr lang="en-GB" dirty="0" err="1"/>
              <a:t>dolor</a:t>
            </a:r>
            <a:r>
              <a:rPr lang="en-GB" dirty="0"/>
              <a:t> </a:t>
            </a:r>
            <a:r>
              <a:rPr lang="en-GB" dirty="0" err="1"/>
              <a:t>archillis</a:t>
            </a:r>
            <a:r>
              <a:rPr lang="en-GB" dirty="0"/>
              <a:t> </a:t>
            </a:r>
            <a:r>
              <a:rPr lang="en-GB" dirty="0" err="1"/>
              <a:t>aut</a:t>
            </a:r>
            <a:r>
              <a:rPr lang="en-GB" dirty="0"/>
              <a:t> </a:t>
            </a:r>
            <a:r>
              <a:rPr lang="en-GB" dirty="0" err="1"/>
              <a:t>odioratet</a:t>
            </a:r>
            <a:r>
              <a:rPr lang="en-GB" dirty="0"/>
              <a:t> </a:t>
            </a:r>
            <a:r>
              <a:rPr lang="en-GB" dirty="0" err="1"/>
              <a:t>accab</a:t>
            </a:r>
            <a:r>
              <a:rPr lang="en-GB" dirty="0"/>
              <a:t> </a:t>
            </a:r>
            <a:r>
              <a:rPr lang="en-GB" dirty="0" err="1"/>
              <a:t>ipis</a:t>
            </a:r>
            <a:r>
              <a:rPr lang="en-GB" dirty="0"/>
              <a:t>.</a:t>
            </a:r>
            <a:endParaRPr lang="en-US" dirty="0"/>
          </a:p>
        </p:txBody>
      </p:sp>
      <p:sp>
        <p:nvSpPr>
          <p:cNvPr id="23" name="Content Placeholder 2">
            <a:extLst>
              <a:ext uri="{FF2B5EF4-FFF2-40B4-BE49-F238E27FC236}">
                <a16:creationId xmlns:a16="http://schemas.microsoft.com/office/drawing/2014/main" id="{2B5274BF-1FAC-E34C-9EF2-BBD522327AFD}"/>
              </a:ext>
            </a:extLst>
          </p:cNvPr>
          <p:cNvSpPr>
            <a:spLocks noGrp="1"/>
          </p:cNvSpPr>
          <p:nvPr>
            <p:ph idx="1" hasCustomPrompt="1"/>
          </p:nvPr>
        </p:nvSpPr>
        <p:spPr>
          <a:xfrm>
            <a:off x="4174148" y="4748708"/>
            <a:ext cx="5231316" cy="291690"/>
          </a:xfrm>
          <a:prstGeom prst="rect">
            <a:avLst/>
          </a:prstGeom>
        </p:spPr>
        <p:txBody>
          <a:bodyPr lIns="0" tIns="0" rIns="0" bIns="0">
            <a:noAutofit/>
          </a:bodyPr>
          <a:lstStyle>
            <a:lvl1pPr algn="ctr">
              <a:lnSpc>
                <a:spcPts val="1800"/>
              </a:lnSpc>
              <a:spcAft>
                <a:spcPts val="0"/>
              </a:spcAft>
              <a:defRPr sz="1600" b="1" i="0" cap="none" baseline="0">
                <a:solidFill>
                  <a:schemeClr val="tx1"/>
                </a:solidFill>
                <a:latin typeface="Montserrat" pitchFamily="2" charset="77"/>
              </a:defRPr>
            </a:lvl1pPr>
          </a:lstStyle>
          <a:p>
            <a:pPr lvl="0"/>
            <a:r>
              <a:rPr lang="en-GB" dirty="0"/>
              <a:t>CUSTOMER NAME | COMPANY</a:t>
            </a:r>
            <a:endParaRPr lang="en-US" dirty="0"/>
          </a:p>
        </p:txBody>
      </p:sp>
    </p:spTree>
    <p:extLst>
      <p:ext uri="{BB962C8B-B14F-4D97-AF65-F5344CB8AC3E}">
        <p14:creationId xmlns:p14="http://schemas.microsoft.com/office/powerpoint/2010/main" val="154670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lank page with title and 1 image">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9506400" y="7002175"/>
            <a:ext cx="3023949" cy="402482"/>
          </a:xfrm>
          <a:prstGeom prst="rect">
            <a:avLst/>
          </a:prstGeom>
        </p:spPr>
        <p:txBody>
          <a:bodyPr vert="horz" lIns="0" tIns="0" rIns="0" bIns="0" rtlCol="0" anchor="ctr"/>
          <a:lstStyle>
            <a:lvl1pPr algn="r">
              <a:defRPr sz="893">
                <a:solidFill>
                  <a:schemeClr val="bg1">
                    <a:lumMod val="50000"/>
                  </a:schemeClr>
                </a:solidFill>
                <a:latin typeface="Arial"/>
                <a:cs typeface="Arial"/>
              </a:defRPr>
            </a:lvl1pPr>
          </a:lstStyle>
          <a:p>
            <a:fld id="{F8714618-0879-464F-8DAE-3199CD8A5D95}" type="slidenum">
              <a:rPr lang="en-NZ" smtClean="0"/>
              <a:pPr/>
              <a:t>‹#›</a:t>
            </a:fld>
            <a:endParaRPr lang="en-NZ"/>
          </a:p>
        </p:txBody>
      </p:sp>
      <p:sp>
        <p:nvSpPr>
          <p:cNvPr id="3" name="Picture Placeholder 2"/>
          <p:cNvSpPr>
            <a:spLocks noGrp="1"/>
          </p:cNvSpPr>
          <p:nvPr>
            <p:ph type="pic" sz="quarter" idx="10" hasCustomPrompt="1"/>
          </p:nvPr>
        </p:nvSpPr>
        <p:spPr>
          <a:xfrm>
            <a:off x="0" y="1859361"/>
            <a:ext cx="13439775" cy="4822829"/>
          </a:xfrm>
        </p:spPr>
        <p:txBody>
          <a:bodyPr anchor="ctr"/>
          <a:lstStyle>
            <a:lvl1pPr marL="0" indent="0" algn="ctr">
              <a:buNone/>
              <a:defRPr/>
            </a:lvl1pPr>
          </a:lstStyle>
          <a:p>
            <a:r>
              <a:rPr lang="en-US"/>
              <a:t>(Insert picture) </a:t>
            </a:r>
          </a:p>
        </p:txBody>
      </p:sp>
      <p:pic>
        <p:nvPicPr>
          <p:cNvPr id="6" name="Picture 5" descr="Te-Taurapa-Tūhono-GRAY-&amp;-BLACK-Horiz.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4943" y="6883288"/>
            <a:ext cx="1815678" cy="456331"/>
          </a:xfrm>
          <a:prstGeom prst="rect">
            <a:avLst/>
          </a:prstGeom>
        </p:spPr>
      </p:pic>
      <p:sp>
        <p:nvSpPr>
          <p:cNvPr id="9" name="Title 9"/>
          <p:cNvSpPr>
            <a:spLocks noGrp="1"/>
          </p:cNvSpPr>
          <p:nvPr>
            <p:ph type="title" hasCustomPrompt="1"/>
          </p:nvPr>
        </p:nvSpPr>
        <p:spPr>
          <a:xfrm>
            <a:off x="947237" y="592059"/>
            <a:ext cx="11591518" cy="702170"/>
          </a:xfrm>
        </p:spPr>
        <p:txBody>
          <a:bodyPr anchor="t"/>
          <a:lstStyle>
            <a:lvl1pPr>
              <a:defRPr baseline="0"/>
            </a:lvl1pPr>
          </a:lstStyle>
          <a:p>
            <a:r>
              <a:rPr lang="en-US"/>
              <a:t>(Page title)</a:t>
            </a:r>
            <a:endParaRPr lang="en-NZ"/>
          </a:p>
        </p:txBody>
      </p:sp>
    </p:spTree>
    <p:extLst>
      <p:ext uri="{BB962C8B-B14F-4D97-AF65-F5344CB8AC3E}">
        <p14:creationId xmlns:p14="http://schemas.microsoft.com/office/powerpoint/2010/main" val="13548972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Black">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9961343-DF85-F64B-92CA-A10129599141}"/>
              </a:ext>
            </a:extLst>
          </p:cNvPr>
          <p:cNvSpPr>
            <a:spLocks noGrp="1"/>
          </p:cNvSpPr>
          <p:nvPr>
            <p:ph type="pic" sz="quarter" idx="10"/>
          </p:nvPr>
        </p:nvSpPr>
        <p:spPr>
          <a:xfrm>
            <a:off x="1" y="0"/>
            <a:ext cx="13439775" cy="7559675"/>
          </a:xfrm>
        </p:spPr>
        <p:txBody>
          <a:bodyPr anchor="ctr">
            <a:noAutofit/>
          </a:bodyPr>
          <a:lstStyle>
            <a:lvl1pPr algn="ctr">
              <a:defRPr/>
            </a:lvl1pPr>
          </a:lstStyle>
          <a:p>
            <a:endParaRPr lang="en-US" dirty="0"/>
          </a:p>
        </p:txBody>
      </p:sp>
      <p:sp>
        <p:nvSpPr>
          <p:cNvPr id="3" name="Subtitle 2">
            <a:extLst>
              <a:ext uri="{FF2B5EF4-FFF2-40B4-BE49-F238E27FC236}">
                <a16:creationId xmlns:a16="http://schemas.microsoft.com/office/drawing/2014/main" id="{17D4D97E-47DA-404A-AE05-B1888B6F651A}"/>
              </a:ext>
            </a:extLst>
          </p:cNvPr>
          <p:cNvSpPr>
            <a:spLocks noGrp="1"/>
          </p:cNvSpPr>
          <p:nvPr>
            <p:ph type="subTitle" idx="1"/>
          </p:nvPr>
        </p:nvSpPr>
        <p:spPr>
          <a:xfrm>
            <a:off x="794488" y="4132974"/>
            <a:ext cx="5873357" cy="2579054"/>
          </a:xfrm>
        </p:spPr>
        <p:txBody>
          <a:bodyPr lIns="0" tIns="0" rIns="0" bIns="0">
            <a:normAutofit/>
          </a:bodyPr>
          <a:lstStyle>
            <a:lvl1pPr marL="0" indent="0" algn="l">
              <a:lnSpc>
                <a:spcPts val="3223"/>
              </a:lnSpc>
              <a:buNone/>
              <a:defRPr sz="2811" b="1" i="0" spc="-17" baseline="0">
                <a:solidFill>
                  <a:schemeClr val="bg1"/>
                </a:solidFill>
                <a:latin typeface="+mj-lt"/>
                <a:cs typeface="Gotham Bold" pitchFamily="2" charset="0"/>
              </a:defRPr>
            </a:lvl1pPr>
            <a:lvl2pPr marL="377930" indent="0" algn="ctr">
              <a:buNone/>
              <a:defRPr sz="1653"/>
            </a:lvl2pPr>
            <a:lvl3pPr marL="755859" indent="0" algn="ctr">
              <a:buNone/>
              <a:defRPr sz="1488"/>
            </a:lvl3pPr>
            <a:lvl4pPr marL="1133789" indent="0" algn="ctr">
              <a:buNone/>
              <a:defRPr sz="1322"/>
            </a:lvl4pPr>
            <a:lvl5pPr marL="1511718" indent="0" algn="ctr">
              <a:buNone/>
              <a:defRPr sz="1322"/>
            </a:lvl5pPr>
            <a:lvl6pPr marL="1889648" indent="0" algn="ctr">
              <a:buNone/>
              <a:defRPr sz="1322"/>
            </a:lvl6pPr>
            <a:lvl7pPr marL="2267577" indent="0" algn="ctr">
              <a:buNone/>
              <a:defRPr sz="1322"/>
            </a:lvl7pPr>
            <a:lvl8pPr marL="2645507" indent="0" algn="ctr">
              <a:buNone/>
              <a:defRPr sz="1322"/>
            </a:lvl8pPr>
            <a:lvl9pPr marL="3023437" indent="0" algn="ctr">
              <a:buNone/>
              <a:defRPr sz="1322"/>
            </a:lvl9pPr>
          </a:lstStyle>
          <a:p>
            <a:r>
              <a:rPr lang="en-US" dirty="0"/>
              <a:t>Click to edit Master subtitle style</a:t>
            </a:r>
          </a:p>
        </p:txBody>
      </p:sp>
      <p:sp>
        <p:nvSpPr>
          <p:cNvPr id="10" name="Text Placeholder 9">
            <a:extLst>
              <a:ext uri="{FF2B5EF4-FFF2-40B4-BE49-F238E27FC236}">
                <a16:creationId xmlns:a16="http://schemas.microsoft.com/office/drawing/2014/main" id="{6528DEC3-8D50-424D-A1BE-19CB5C865AE4}"/>
              </a:ext>
            </a:extLst>
          </p:cNvPr>
          <p:cNvSpPr>
            <a:spLocks noGrp="1"/>
          </p:cNvSpPr>
          <p:nvPr>
            <p:ph type="body" sz="quarter" idx="11"/>
          </p:nvPr>
        </p:nvSpPr>
        <p:spPr>
          <a:xfrm>
            <a:off x="7063887" y="794467"/>
            <a:ext cx="5215978" cy="368953"/>
          </a:xfrm>
        </p:spPr>
        <p:txBody>
          <a:bodyPr wrap="square" lIns="0" tIns="0" rIns="0" bIns="0">
            <a:spAutoFit/>
          </a:bodyPr>
          <a:lstStyle>
            <a:lvl1pPr marL="0" indent="0" algn="r">
              <a:lnSpc>
                <a:spcPts val="2893"/>
              </a:lnSpc>
              <a:buFontTx/>
              <a:buNone/>
              <a:defRPr sz="2480" b="1" i="0" baseline="0">
                <a:solidFill>
                  <a:schemeClr val="bg1"/>
                </a:solidFill>
                <a:latin typeface="+mj-lt"/>
                <a:cs typeface="Gotham Bold" pitchFamily="2" charset="0"/>
              </a:defRPr>
            </a:lvl1pPr>
            <a:lvl2pPr marL="0" indent="0">
              <a:buFontTx/>
              <a:buNone/>
              <a:defRPr sz="662" b="0" i="0">
                <a:solidFill>
                  <a:schemeClr val="bg1"/>
                </a:solidFill>
                <a:latin typeface="Gotham Book" pitchFamily="2" charset="0"/>
                <a:cs typeface="Gotham Book" pitchFamily="2" charset="0"/>
              </a:defRPr>
            </a:lvl2pPr>
            <a:lvl3pPr marL="0" indent="0">
              <a:buFontTx/>
              <a:buNone/>
              <a:defRPr sz="662" b="0" i="0">
                <a:solidFill>
                  <a:schemeClr val="bg1"/>
                </a:solidFill>
                <a:latin typeface="Gotham Book" pitchFamily="2" charset="0"/>
                <a:cs typeface="Gotham Book" pitchFamily="2" charset="0"/>
              </a:defRPr>
            </a:lvl3pPr>
            <a:lvl4pPr marL="0" indent="0">
              <a:buFontTx/>
              <a:buNone/>
              <a:defRPr sz="662" b="0" i="0">
                <a:solidFill>
                  <a:schemeClr val="bg1"/>
                </a:solidFill>
                <a:latin typeface="Gotham Book" pitchFamily="2" charset="0"/>
                <a:cs typeface="Gotham Book" pitchFamily="2" charset="0"/>
              </a:defRPr>
            </a:lvl4pPr>
            <a:lvl5pPr marL="0" indent="0">
              <a:buFontTx/>
              <a:buNone/>
              <a:defRPr sz="662" b="0" i="0">
                <a:solidFill>
                  <a:schemeClr val="bg1"/>
                </a:solidFill>
                <a:latin typeface="Gotham Book" pitchFamily="2" charset="0"/>
                <a:cs typeface="Gotham Book" pitchFamily="2" charset="0"/>
              </a:defRPr>
            </a:lvl5pPr>
          </a:lstStyle>
          <a:p>
            <a:pPr lvl="0"/>
            <a:r>
              <a:rPr lang="en-US" dirty="0"/>
              <a:t>Edit Master text styles</a:t>
            </a:r>
          </a:p>
        </p:txBody>
      </p:sp>
      <p:sp>
        <p:nvSpPr>
          <p:cNvPr id="2" name="Title 1">
            <a:extLst>
              <a:ext uri="{FF2B5EF4-FFF2-40B4-BE49-F238E27FC236}">
                <a16:creationId xmlns:a16="http://schemas.microsoft.com/office/drawing/2014/main" id="{9CD9D742-FC5E-8248-AC62-2950720252A0}"/>
              </a:ext>
            </a:extLst>
          </p:cNvPr>
          <p:cNvSpPr>
            <a:spLocks noGrp="1"/>
          </p:cNvSpPr>
          <p:nvPr>
            <p:ph type="ctrTitle"/>
          </p:nvPr>
        </p:nvSpPr>
        <p:spPr>
          <a:xfrm>
            <a:off x="794488" y="794465"/>
            <a:ext cx="5873357" cy="2490861"/>
          </a:xfrm>
        </p:spPr>
        <p:txBody>
          <a:bodyPr lIns="0" tIns="0" rIns="0" bIns="0" anchor="t" anchorCtr="0">
            <a:noAutofit/>
          </a:bodyPr>
          <a:lstStyle>
            <a:lvl1pPr algn="l">
              <a:lnSpc>
                <a:spcPts val="4381"/>
              </a:lnSpc>
              <a:defRPr sz="4133" b="1" i="0" spc="-17" baseline="0">
                <a:solidFill>
                  <a:schemeClr val="bg1"/>
                </a:solidFill>
                <a:latin typeface="+mj-lt"/>
                <a:cs typeface="Gotham Bold" pitchFamily="2" charset="0"/>
              </a:defRPr>
            </a:lvl1pPr>
          </a:lstStyle>
          <a:p>
            <a:r>
              <a:rPr lang="en-US" dirty="0"/>
              <a:t>Click to edit Master title style</a:t>
            </a:r>
          </a:p>
        </p:txBody>
      </p:sp>
      <p:sp>
        <p:nvSpPr>
          <p:cNvPr id="5" name="Text Placeholder 4">
            <a:extLst>
              <a:ext uri="{FF2B5EF4-FFF2-40B4-BE49-F238E27FC236}">
                <a16:creationId xmlns:a16="http://schemas.microsoft.com/office/drawing/2014/main" id="{27FD977C-28FF-6844-AFF0-7A5FE21FBA3B}"/>
              </a:ext>
            </a:extLst>
          </p:cNvPr>
          <p:cNvSpPr>
            <a:spLocks noGrp="1"/>
          </p:cNvSpPr>
          <p:nvPr>
            <p:ph type="body" sz="quarter" idx="12"/>
          </p:nvPr>
        </p:nvSpPr>
        <p:spPr>
          <a:xfrm>
            <a:off x="7064632" y="1427940"/>
            <a:ext cx="5214913" cy="1384654"/>
          </a:xfrm>
        </p:spPr>
        <p:txBody>
          <a:bodyPr/>
          <a:lstStyle>
            <a:lvl1pPr>
              <a:spcAft>
                <a:spcPts val="496"/>
              </a:spcAft>
              <a:defRPr sz="1653" b="1" i="0" spc="0" baseline="0">
                <a:latin typeface="+mj-lt"/>
                <a:cs typeface="Gotham Bold" pitchFamily="2" charset="0"/>
              </a:defRPr>
            </a:lvl1pPr>
            <a:lvl2pPr>
              <a:lnSpc>
                <a:spcPts val="1603"/>
              </a:lnSpc>
              <a:defRPr sz="1240" b="0" spc="0" baseline="0">
                <a:latin typeface="+mn-lt"/>
              </a:defRPr>
            </a:lvl2pPr>
            <a:lvl3pPr>
              <a:lnSpc>
                <a:spcPts val="1603"/>
              </a:lnSpc>
              <a:defRPr sz="1240" b="0" i="0" spc="0" baseline="0">
                <a:latin typeface="+mn-lt"/>
                <a:cs typeface="Gotham Book" pitchFamily="2" charset="0"/>
              </a:defRPr>
            </a:lvl3pPr>
            <a:lvl4pPr>
              <a:lnSpc>
                <a:spcPts val="1603"/>
              </a:lnSpc>
              <a:defRPr sz="1240" b="0" i="0" spc="0" baseline="0">
                <a:latin typeface="+mn-lt"/>
                <a:cs typeface="Gotham Book" pitchFamily="2" charset="0"/>
              </a:defRPr>
            </a:lvl4pPr>
            <a:lvl5pPr>
              <a:lnSpc>
                <a:spcPts val="1603"/>
              </a:lnSpc>
              <a:defRPr sz="1240" b="0" i="0" spc="0" baseline="0">
                <a:latin typeface="+mn-lt"/>
                <a:cs typeface="Gotham Book"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270422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picture Black">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9961343-DF85-F64B-92CA-A10129599141}"/>
              </a:ext>
            </a:extLst>
          </p:cNvPr>
          <p:cNvSpPr>
            <a:spLocks noGrp="1"/>
          </p:cNvSpPr>
          <p:nvPr>
            <p:ph type="pic" sz="quarter" idx="10"/>
          </p:nvPr>
        </p:nvSpPr>
        <p:spPr>
          <a:xfrm>
            <a:off x="1" y="0"/>
            <a:ext cx="13439775" cy="7559675"/>
          </a:xfrm>
        </p:spPr>
        <p:txBody>
          <a:bodyPr anchor="ctr">
            <a:noAutofit/>
          </a:bodyPr>
          <a:lstStyle>
            <a:lvl1pPr algn="ctr">
              <a:defRPr/>
            </a:lvl1pPr>
          </a:lstStyle>
          <a:p>
            <a:endParaRPr lang="en-US" dirty="0"/>
          </a:p>
        </p:txBody>
      </p:sp>
      <p:sp>
        <p:nvSpPr>
          <p:cNvPr id="2" name="Title 1">
            <a:extLst>
              <a:ext uri="{FF2B5EF4-FFF2-40B4-BE49-F238E27FC236}">
                <a16:creationId xmlns:a16="http://schemas.microsoft.com/office/drawing/2014/main" id="{9CD9D742-FC5E-8248-AC62-2950720252A0}"/>
              </a:ext>
            </a:extLst>
          </p:cNvPr>
          <p:cNvSpPr>
            <a:spLocks noGrp="1"/>
          </p:cNvSpPr>
          <p:nvPr>
            <p:ph type="ctrTitle"/>
          </p:nvPr>
        </p:nvSpPr>
        <p:spPr>
          <a:xfrm>
            <a:off x="794488" y="794465"/>
            <a:ext cx="5873357" cy="2490861"/>
          </a:xfrm>
        </p:spPr>
        <p:txBody>
          <a:bodyPr lIns="0" tIns="0" rIns="0" bIns="0" anchor="t" anchorCtr="0">
            <a:noAutofit/>
          </a:bodyPr>
          <a:lstStyle>
            <a:lvl1pPr algn="l">
              <a:lnSpc>
                <a:spcPts val="4381"/>
              </a:lnSpc>
              <a:defRPr sz="4133" b="1" i="0" baseline="0">
                <a:solidFill>
                  <a:schemeClr val="bg1"/>
                </a:solidFill>
                <a:latin typeface="+mj-lt"/>
                <a:cs typeface="Gotham Bold" pitchFamily="2" charset="0"/>
              </a:defRPr>
            </a:lvl1pPr>
          </a:lstStyle>
          <a:p>
            <a:r>
              <a:rPr lang="en-US" dirty="0"/>
              <a:t>Click to edit Master title style</a:t>
            </a:r>
          </a:p>
        </p:txBody>
      </p:sp>
    </p:spTree>
    <p:extLst>
      <p:ext uri="{BB962C8B-B14F-4D97-AF65-F5344CB8AC3E}">
        <p14:creationId xmlns:p14="http://schemas.microsoft.com/office/powerpoint/2010/main" val="29063492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Blank Blac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37200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Whit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9961343-DF85-F64B-92CA-A10129599141}"/>
              </a:ext>
            </a:extLst>
          </p:cNvPr>
          <p:cNvSpPr>
            <a:spLocks noGrp="1"/>
          </p:cNvSpPr>
          <p:nvPr>
            <p:ph type="pic" sz="quarter" idx="10"/>
          </p:nvPr>
        </p:nvSpPr>
        <p:spPr>
          <a:xfrm>
            <a:off x="1" y="0"/>
            <a:ext cx="13439775" cy="7559675"/>
          </a:xfrm>
        </p:spPr>
        <p:txBody>
          <a:bodyPr anchor="ctr">
            <a:noAutofit/>
          </a:bodyPr>
          <a:lstStyle>
            <a:lvl1pPr algn="ctr">
              <a:defRPr>
                <a:solidFill>
                  <a:schemeClr val="tx1"/>
                </a:solidFill>
              </a:defRPr>
            </a:lvl1pPr>
          </a:lstStyle>
          <a:p>
            <a:endParaRPr lang="en-US" dirty="0"/>
          </a:p>
        </p:txBody>
      </p:sp>
      <p:sp>
        <p:nvSpPr>
          <p:cNvPr id="7" name="Subtitle 2">
            <a:extLst>
              <a:ext uri="{FF2B5EF4-FFF2-40B4-BE49-F238E27FC236}">
                <a16:creationId xmlns:a16="http://schemas.microsoft.com/office/drawing/2014/main" id="{871B67AE-15AD-9640-9EAF-1010B7038FDF}"/>
              </a:ext>
            </a:extLst>
          </p:cNvPr>
          <p:cNvSpPr>
            <a:spLocks noGrp="1"/>
          </p:cNvSpPr>
          <p:nvPr>
            <p:ph type="subTitle" idx="1"/>
          </p:nvPr>
        </p:nvSpPr>
        <p:spPr>
          <a:xfrm>
            <a:off x="794488" y="4132974"/>
            <a:ext cx="5873357" cy="2579054"/>
          </a:xfrm>
        </p:spPr>
        <p:txBody>
          <a:bodyPr lIns="0" tIns="0" rIns="0" bIns="0">
            <a:normAutofit/>
          </a:bodyPr>
          <a:lstStyle>
            <a:lvl1pPr marL="0" indent="0" algn="l">
              <a:lnSpc>
                <a:spcPts val="3223"/>
              </a:lnSpc>
              <a:buNone/>
              <a:defRPr sz="2811" b="1" i="0" spc="-17" baseline="0">
                <a:solidFill>
                  <a:schemeClr val="tx1"/>
                </a:solidFill>
                <a:latin typeface="+mj-lt"/>
                <a:cs typeface="Gotham Bold" pitchFamily="2" charset="0"/>
              </a:defRPr>
            </a:lvl1pPr>
            <a:lvl2pPr marL="377930" indent="0" algn="ctr">
              <a:buNone/>
              <a:defRPr sz="1653"/>
            </a:lvl2pPr>
            <a:lvl3pPr marL="755859" indent="0" algn="ctr">
              <a:buNone/>
              <a:defRPr sz="1488"/>
            </a:lvl3pPr>
            <a:lvl4pPr marL="1133789" indent="0" algn="ctr">
              <a:buNone/>
              <a:defRPr sz="1322"/>
            </a:lvl4pPr>
            <a:lvl5pPr marL="1511718" indent="0" algn="ctr">
              <a:buNone/>
              <a:defRPr sz="1322"/>
            </a:lvl5pPr>
            <a:lvl6pPr marL="1889648" indent="0" algn="ctr">
              <a:buNone/>
              <a:defRPr sz="1322"/>
            </a:lvl6pPr>
            <a:lvl7pPr marL="2267577" indent="0" algn="ctr">
              <a:buNone/>
              <a:defRPr sz="1322"/>
            </a:lvl7pPr>
            <a:lvl8pPr marL="2645507" indent="0" algn="ctr">
              <a:buNone/>
              <a:defRPr sz="1322"/>
            </a:lvl8pPr>
            <a:lvl9pPr marL="3023437" indent="0" algn="ctr">
              <a:buNone/>
              <a:defRPr sz="1322"/>
            </a:lvl9pPr>
          </a:lstStyle>
          <a:p>
            <a:r>
              <a:rPr lang="en-US" dirty="0"/>
              <a:t>Click to edit Master subtitle style</a:t>
            </a:r>
          </a:p>
        </p:txBody>
      </p:sp>
      <p:sp>
        <p:nvSpPr>
          <p:cNvPr id="9" name="Text Placeholder 9">
            <a:extLst>
              <a:ext uri="{FF2B5EF4-FFF2-40B4-BE49-F238E27FC236}">
                <a16:creationId xmlns:a16="http://schemas.microsoft.com/office/drawing/2014/main" id="{02B2F7AF-30BB-FC41-9BD1-EDEAA46C59AE}"/>
              </a:ext>
            </a:extLst>
          </p:cNvPr>
          <p:cNvSpPr>
            <a:spLocks noGrp="1"/>
          </p:cNvSpPr>
          <p:nvPr>
            <p:ph type="body" sz="quarter" idx="11"/>
          </p:nvPr>
        </p:nvSpPr>
        <p:spPr>
          <a:xfrm>
            <a:off x="7063887" y="794467"/>
            <a:ext cx="5215978" cy="368953"/>
          </a:xfrm>
        </p:spPr>
        <p:txBody>
          <a:bodyPr wrap="square" lIns="0" tIns="0" rIns="0" bIns="0">
            <a:spAutoFit/>
          </a:bodyPr>
          <a:lstStyle>
            <a:lvl1pPr marL="0" indent="0" algn="r">
              <a:lnSpc>
                <a:spcPts val="2893"/>
              </a:lnSpc>
              <a:buFontTx/>
              <a:buNone/>
              <a:defRPr sz="2480" b="1" i="0" baseline="0">
                <a:solidFill>
                  <a:schemeClr val="tx1"/>
                </a:solidFill>
                <a:latin typeface="+mj-lt"/>
                <a:cs typeface="Gotham Bold" pitchFamily="2" charset="0"/>
              </a:defRPr>
            </a:lvl1pPr>
            <a:lvl2pPr marL="0" indent="0">
              <a:buFontTx/>
              <a:buNone/>
              <a:defRPr sz="662" b="0" i="0">
                <a:solidFill>
                  <a:schemeClr val="bg1"/>
                </a:solidFill>
                <a:latin typeface="Gotham Book" pitchFamily="2" charset="0"/>
                <a:cs typeface="Gotham Book" pitchFamily="2" charset="0"/>
              </a:defRPr>
            </a:lvl2pPr>
            <a:lvl3pPr marL="0" indent="0">
              <a:buFontTx/>
              <a:buNone/>
              <a:defRPr sz="662" b="0" i="0">
                <a:solidFill>
                  <a:schemeClr val="bg1"/>
                </a:solidFill>
                <a:latin typeface="Gotham Book" pitchFamily="2" charset="0"/>
                <a:cs typeface="Gotham Book" pitchFamily="2" charset="0"/>
              </a:defRPr>
            </a:lvl3pPr>
            <a:lvl4pPr marL="0" indent="0">
              <a:buFontTx/>
              <a:buNone/>
              <a:defRPr sz="662" b="0" i="0">
                <a:solidFill>
                  <a:schemeClr val="bg1"/>
                </a:solidFill>
                <a:latin typeface="Gotham Book" pitchFamily="2" charset="0"/>
                <a:cs typeface="Gotham Book" pitchFamily="2" charset="0"/>
              </a:defRPr>
            </a:lvl4pPr>
            <a:lvl5pPr marL="0" indent="0">
              <a:buFontTx/>
              <a:buNone/>
              <a:defRPr sz="662" b="0" i="0">
                <a:solidFill>
                  <a:schemeClr val="bg1"/>
                </a:solidFill>
                <a:latin typeface="Gotham Book" pitchFamily="2" charset="0"/>
                <a:cs typeface="Gotham Book" pitchFamily="2" charset="0"/>
              </a:defRPr>
            </a:lvl5pPr>
          </a:lstStyle>
          <a:p>
            <a:pPr lvl="0"/>
            <a:r>
              <a:rPr lang="en-US" dirty="0"/>
              <a:t>Edit Master text styles</a:t>
            </a:r>
          </a:p>
        </p:txBody>
      </p:sp>
      <p:sp>
        <p:nvSpPr>
          <p:cNvPr id="11" name="Title 1">
            <a:extLst>
              <a:ext uri="{FF2B5EF4-FFF2-40B4-BE49-F238E27FC236}">
                <a16:creationId xmlns:a16="http://schemas.microsoft.com/office/drawing/2014/main" id="{C54909C5-99EA-3B49-9F4A-E03DD713CD09}"/>
              </a:ext>
            </a:extLst>
          </p:cNvPr>
          <p:cNvSpPr>
            <a:spLocks noGrp="1"/>
          </p:cNvSpPr>
          <p:nvPr>
            <p:ph type="ctrTitle"/>
          </p:nvPr>
        </p:nvSpPr>
        <p:spPr>
          <a:xfrm>
            <a:off x="794488" y="794465"/>
            <a:ext cx="5873357" cy="2490861"/>
          </a:xfrm>
        </p:spPr>
        <p:txBody>
          <a:bodyPr lIns="0" tIns="0" rIns="0" bIns="0" anchor="t" anchorCtr="0">
            <a:noAutofit/>
          </a:bodyPr>
          <a:lstStyle>
            <a:lvl1pPr algn="l">
              <a:lnSpc>
                <a:spcPts val="4381"/>
              </a:lnSpc>
              <a:defRPr sz="4133" b="1" i="0" spc="-17" baseline="0">
                <a:solidFill>
                  <a:schemeClr val="tx1"/>
                </a:solidFill>
                <a:latin typeface="+mj-lt"/>
                <a:cs typeface="Gotham Bold" pitchFamily="2" charset="0"/>
              </a:defRPr>
            </a:lvl1pPr>
          </a:lstStyle>
          <a:p>
            <a:r>
              <a:rPr lang="en-US" dirty="0"/>
              <a:t>Click to edit Master title style</a:t>
            </a:r>
          </a:p>
        </p:txBody>
      </p:sp>
      <p:sp>
        <p:nvSpPr>
          <p:cNvPr id="12" name="Text Placeholder 4">
            <a:extLst>
              <a:ext uri="{FF2B5EF4-FFF2-40B4-BE49-F238E27FC236}">
                <a16:creationId xmlns:a16="http://schemas.microsoft.com/office/drawing/2014/main" id="{3EB4E4E5-86A8-5244-9885-CBE15FBD7237}"/>
              </a:ext>
            </a:extLst>
          </p:cNvPr>
          <p:cNvSpPr>
            <a:spLocks noGrp="1"/>
          </p:cNvSpPr>
          <p:nvPr>
            <p:ph type="body" sz="quarter" idx="12"/>
          </p:nvPr>
        </p:nvSpPr>
        <p:spPr>
          <a:xfrm>
            <a:off x="7064632" y="1427940"/>
            <a:ext cx="5214913" cy="1384654"/>
          </a:xfrm>
        </p:spPr>
        <p:txBody>
          <a:bodyPr/>
          <a:lstStyle>
            <a:lvl1pPr>
              <a:spcAft>
                <a:spcPts val="496"/>
              </a:spcAft>
              <a:defRPr sz="1653" b="1" i="0" spc="0" baseline="0">
                <a:solidFill>
                  <a:schemeClr val="tx1"/>
                </a:solidFill>
                <a:latin typeface="+mj-lt"/>
                <a:cs typeface="Gotham Bold" pitchFamily="2" charset="0"/>
              </a:defRPr>
            </a:lvl1pPr>
            <a:lvl2pPr>
              <a:lnSpc>
                <a:spcPts val="1603"/>
              </a:lnSpc>
              <a:defRPr sz="1240" b="0" spc="0" baseline="0">
                <a:solidFill>
                  <a:schemeClr val="tx1"/>
                </a:solidFill>
                <a:latin typeface="+mn-lt"/>
              </a:defRPr>
            </a:lvl2pPr>
            <a:lvl3pPr>
              <a:lnSpc>
                <a:spcPts val="1603"/>
              </a:lnSpc>
              <a:defRPr sz="1240" b="0" i="0" spc="0" baseline="0">
                <a:solidFill>
                  <a:schemeClr val="tx1"/>
                </a:solidFill>
                <a:latin typeface="+mn-lt"/>
                <a:cs typeface="Gotham Book" pitchFamily="2" charset="0"/>
              </a:defRPr>
            </a:lvl3pPr>
            <a:lvl4pPr>
              <a:lnSpc>
                <a:spcPts val="1603"/>
              </a:lnSpc>
              <a:defRPr sz="1240" b="0" i="0" spc="0" baseline="0">
                <a:solidFill>
                  <a:schemeClr val="tx1"/>
                </a:solidFill>
                <a:latin typeface="+mn-lt"/>
                <a:cs typeface="Gotham Book" pitchFamily="2" charset="0"/>
              </a:defRPr>
            </a:lvl4pPr>
            <a:lvl5pPr>
              <a:lnSpc>
                <a:spcPts val="1603"/>
              </a:lnSpc>
              <a:defRPr sz="1240" b="0" i="0" spc="0" baseline="0">
                <a:solidFill>
                  <a:schemeClr val="tx1"/>
                </a:solidFill>
                <a:latin typeface="+mn-lt"/>
                <a:cs typeface="Gotham Book"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9581837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Whi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694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Cover_Neutral">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26" name="Picture 25">
            <a:extLst>
              <a:ext uri="{FF2B5EF4-FFF2-40B4-BE49-F238E27FC236}">
                <a16:creationId xmlns:a16="http://schemas.microsoft.com/office/drawing/2014/main" id="{3D402F06-B6DC-D846-BAD1-EB5494538A8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165393"/>
            <a:ext cx="13436600" cy="5092700"/>
          </a:xfrm>
          <a:prstGeom prst="rect">
            <a:avLst/>
          </a:prstGeom>
        </p:spPr>
      </p:pic>
      <p:pic>
        <p:nvPicPr>
          <p:cNvPr id="21" name="Picture 20">
            <a:extLst>
              <a:ext uri="{FF2B5EF4-FFF2-40B4-BE49-F238E27FC236}">
                <a16:creationId xmlns:a16="http://schemas.microsoft.com/office/drawing/2014/main" id="{10BE9D7F-BEB9-D54A-AFC7-CD6BB84B7630}"/>
              </a:ext>
            </a:extLst>
          </p:cNvPr>
          <p:cNvPicPr>
            <a:picLocks noChangeAspect="1"/>
          </p:cNvPicPr>
          <p:nvPr userDrawn="1"/>
        </p:nvPicPr>
        <p:blipFill>
          <a:blip r:embed="rId4"/>
          <a:srcRect/>
          <a:stretch/>
        </p:blipFill>
        <p:spPr>
          <a:xfrm>
            <a:off x="2258544" y="2013626"/>
            <a:ext cx="3013129" cy="1009894"/>
          </a:xfrm>
          <a:prstGeom prst="rect">
            <a:avLst/>
          </a:prstGeom>
        </p:spPr>
      </p:pic>
      <p:sp>
        <p:nvSpPr>
          <p:cNvPr id="22" name="Text Placeholder 3">
            <a:extLst>
              <a:ext uri="{FF2B5EF4-FFF2-40B4-BE49-F238E27FC236}">
                <a16:creationId xmlns:a16="http://schemas.microsoft.com/office/drawing/2014/main" id="{CC9F8516-4B13-4044-A13A-C1367C9B6143}"/>
              </a:ext>
            </a:extLst>
          </p:cNvPr>
          <p:cNvSpPr>
            <a:spLocks noGrp="1"/>
          </p:cNvSpPr>
          <p:nvPr>
            <p:ph type="body" sz="quarter" idx="14" hasCustomPrompt="1"/>
          </p:nvPr>
        </p:nvSpPr>
        <p:spPr>
          <a:xfrm>
            <a:off x="2258545" y="5093646"/>
            <a:ext cx="2731857" cy="349200"/>
          </a:xfrm>
          <a:prstGeom prst="rect">
            <a:avLst/>
          </a:prstGeom>
        </p:spPr>
        <p:txBody>
          <a:bodyPr lIns="0" tIns="0" rIns="0" bIns="0" anchor="b" anchorCtr="0"/>
          <a:lstStyle>
            <a:lvl1pPr algn="l">
              <a:lnSpc>
                <a:spcPct val="100000"/>
              </a:lnSpc>
              <a:defRPr sz="1000" b="0" i="0">
                <a:solidFill>
                  <a:schemeClr val="tx1"/>
                </a:solidFill>
                <a:latin typeface="Montserrat" pitchFamily="2" charset="77"/>
                <a:cs typeface="Gotham Book" pitchFamily="2" charset="0"/>
              </a:defRPr>
            </a:lvl1pPr>
          </a:lstStyle>
          <a:p>
            <a:pPr lvl="0"/>
            <a:r>
              <a:rPr lang="en-GB" dirty="0"/>
              <a:t>SPEAKER NAME | DATE</a:t>
            </a:r>
            <a:endParaRPr lang="en-US" dirty="0"/>
          </a:p>
        </p:txBody>
      </p:sp>
      <p:sp>
        <p:nvSpPr>
          <p:cNvPr id="24" name="Title 1">
            <a:extLst>
              <a:ext uri="{FF2B5EF4-FFF2-40B4-BE49-F238E27FC236}">
                <a16:creationId xmlns:a16="http://schemas.microsoft.com/office/drawing/2014/main" id="{930BC38B-C766-A449-93A7-E664C8A53247}"/>
              </a:ext>
            </a:extLst>
          </p:cNvPr>
          <p:cNvSpPr>
            <a:spLocks noGrp="1"/>
          </p:cNvSpPr>
          <p:nvPr>
            <p:ph type="title" hasCustomPrompt="1"/>
          </p:nvPr>
        </p:nvSpPr>
        <p:spPr>
          <a:xfrm>
            <a:off x="2258546" y="3449630"/>
            <a:ext cx="5231316" cy="919853"/>
          </a:xfrm>
          <a:prstGeom prst="rect">
            <a:avLst/>
          </a:prstGeom>
        </p:spPr>
        <p:txBody>
          <a:bodyPr lIns="0" tIns="0" rIns="0" bIns="0">
            <a:noAutofit/>
          </a:bodyPr>
          <a:lstStyle>
            <a:lvl1pPr>
              <a:lnSpc>
                <a:spcPts val="4000"/>
              </a:lnSpc>
              <a:defRPr sz="4000" b="1" i="0" cap="all" baseline="0">
                <a:solidFill>
                  <a:schemeClr val="tx1"/>
                </a:solidFill>
                <a:latin typeface="Antonio" pitchFamily="2" charset="77"/>
              </a:defRPr>
            </a:lvl1pPr>
          </a:lstStyle>
          <a:p>
            <a:r>
              <a:rPr lang="en-GB" dirty="0"/>
              <a:t>Headline line 1</a:t>
            </a:r>
            <a:br>
              <a:rPr lang="en-GB" dirty="0"/>
            </a:br>
            <a:r>
              <a:rPr lang="en-GB" dirty="0"/>
              <a:t>headline line 2</a:t>
            </a:r>
            <a:endParaRPr lang="en-US" dirty="0"/>
          </a:p>
        </p:txBody>
      </p:sp>
      <p:sp>
        <p:nvSpPr>
          <p:cNvPr id="25" name="Content Placeholder 2">
            <a:extLst>
              <a:ext uri="{FF2B5EF4-FFF2-40B4-BE49-F238E27FC236}">
                <a16:creationId xmlns:a16="http://schemas.microsoft.com/office/drawing/2014/main" id="{D14C3A61-26A1-B148-8C73-4E482D1D1825}"/>
              </a:ext>
            </a:extLst>
          </p:cNvPr>
          <p:cNvSpPr>
            <a:spLocks noGrp="1"/>
          </p:cNvSpPr>
          <p:nvPr>
            <p:ph idx="1" hasCustomPrompt="1"/>
          </p:nvPr>
        </p:nvSpPr>
        <p:spPr>
          <a:xfrm>
            <a:off x="2258546" y="4684258"/>
            <a:ext cx="5231316" cy="409388"/>
          </a:xfrm>
          <a:prstGeom prst="rect">
            <a:avLst/>
          </a:prstGeom>
        </p:spPr>
        <p:txBody>
          <a:bodyPr lIns="0" tIns="0" rIns="0" bIns="0">
            <a:noAutofit/>
          </a:bodyPr>
          <a:lstStyle>
            <a:lvl1pPr>
              <a:lnSpc>
                <a:spcPts val="1800"/>
              </a:lnSpc>
              <a:spcAft>
                <a:spcPts val="0"/>
              </a:spcAft>
              <a:defRPr sz="1600" b="0" i="0" cap="none" baseline="0">
                <a:solidFill>
                  <a:schemeClr val="tx1"/>
                </a:solidFill>
                <a:latin typeface="Montserrat" pitchFamily="2" charset="77"/>
              </a:defRPr>
            </a:lvl1pPr>
          </a:lstStyle>
          <a:p>
            <a:pPr lvl="0"/>
            <a:r>
              <a:rPr lang="en-GB" dirty="0"/>
              <a:t>Sub title line 1</a:t>
            </a:r>
            <a:br>
              <a:rPr lang="en-GB" dirty="0"/>
            </a:br>
            <a:endParaRPr lang="en-US" dirty="0"/>
          </a:p>
        </p:txBody>
      </p:sp>
    </p:spTree>
    <p:extLst>
      <p:ext uri="{BB962C8B-B14F-4D97-AF65-F5344CB8AC3E}">
        <p14:creationId xmlns:p14="http://schemas.microsoft.com/office/powerpoint/2010/main" val="2751097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pic>
        <p:nvPicPr>
          <p:cNvPr id="5" name="Picture 4" descr="Background pattern&#10;&#10;Description automatically generated with medium confidence">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3440010" cy="7566082"/>
          </a:xfrm>
          <a:prstGeom prst="rect">
            <a:avLst/>
          </a:prstGeom>
        </p:spPr>
      </p:pic>
      <p:sp>
        <p:nvSpPr>
          <p:cNvPr id="14" name="object 5">
            <a:extLst>
              <a:ext uri="{FF2B5EF4-FFF2-40B4-BE49-F238E27FC236}">
                <a16:creationId xmlns:a16="http://schemas.microsoft.com/office/drawing/2014/main" id="{F8DE9622-010C-2D46-97E1-832232A6D7DF}"/>
              </a:ext>
            </a:extLst>
          </p:cNvPr>
          <p:cNvSpPr txBox="1"/>
          <p:nvPr userDrawn="1"/>
        </p:nvSpPr>
        <p:spPr>
          <a:xfrm>
            <a:off x="4569982" y="6310046"/>
            <a:ext cx="8169781" cy="685829"/>
          </a:xfrm>
          <a:prstGeom prst="rect">
            <a:avLst/>
          </a:prstGeom>
        </p:spPr>
        <p:txBody>
          <a:bodyPr vert="horz" wrap="square" lIns="0" tIns="0" rIns="0" bIns="0" rtlCol="0" anchor="b" anchorCtr="0">
            <a:spAutoFit/>
          </a:bodyPr>
          <a:lstStyle/>
          <a:p>
            <a:pPr marL="12699" marR="5080" algn="just" defTabSz="914348">
              <a:lnSpc>
                <a:spcPts val="900"/>
              </a:lnSpc>
              <a:spcBef>
                <a:spcPts val="100"/>
              </a:spcBef>
              <a:defRPr/>
            </a:pPr>
            <a:r>
              <a:rPr sz="700" dirty="0">
                <a:solidFill>
                  <a:srgbClr val="FFFFFF"/>
                </a:solidFill>
                <a:latin typeface="Montserrat" pitchFamily="2" charset="77"/>
                <a:cs typeface="Gotham-Book"/>
              </a:rPr>
              <a:t>Disclaimer: </a:t>
            </a:r>
            <a:r>
              <a:rPr sz="700" spc="-5" dirty="0">
                <a:solidFill>
                  <a:srgbClr val="FFFFFF"/>
                </a:solidFill>
                <a:latin typeface="Montserrat" pitchFamily="2" charset="77"/>
                <a:cs typeface="Gotham-Book"/>
              </a:rPr>
              <a:t>This </a:t>
            </a:r>
            <a:r>
              <a:rPr sz="700" dirty="0">
                <a:solidFill>
                  <a:srgbClr val="FFFFFF"/>
                </a:solidFill>
                <a:latin typeface="Montserrat" pitchFamily="2" charset="77"/>
                <a:cs typeface="Gotham-Book"/>
              </a:rPr>
              <a:t>document only </a:t>
            </a:r>
            <a:r>
              <a:rPr sz="700" spc="-5" dirty="0">
                <a:solidFill>
                  <a:srgbClr val="FFFFFF"/>
                </a:solidFill>
                <a:latin typeface="Montserrat" pitchFamily="2" charset="77"/>
                <a:cs typeface="Gotham-Book"/>
              </a:rPr>
              <a:t>contains general information </a:t>
            </a:r>
            <a:r>
              <a:rPr sz="700" dirty="0">
                <a:solidFill>
                  <a:srgbClr val="FFFFFF"/>
                </a:solidFill>
                <a:latin typeface="Montserrat" pitchFamily="2" charset="77"/>
                <a:cs typeface="Gotham-Book"/>
              </a:rPr>
              <a:t>and is not </a:t>
            </a:r>
            <a:r>
              <a:rPr sz="700" spc="-5" dirty="0">
                <a:solidFill>
                  <a:srgbClr val="FFFFFF"/>
                </a:solidFill>
                <a:latin typeface="Montserrat" pitchFamily="2" charset="77"/>
                <a:cs typeface="Gotham-Book"/>
              </a:rPr>
              <a:t>formal advice. The </a:t>
            </a:r>
            <a:r>
              <a:rPr sz="700" spc="-10" dirty="0">
                <a:solidFill>
                  <a:srgbClr val="FFFFFF"/>
                </a:solidFill>
                <a:latin typeface="Montserrat" pitchFamily="2" charset="77"/>
                <a:cs typeface="Gotham-Book"/>
              </a:rPr>
              <a:t>New </a:t>
            </a:r>
            <a:r>
              <a:rPr sz="700" spc="-5" dirty="0">
                <a:solidFill>
                  <a:srgbClr val="FFFFFF"/>
                </a:solidFill>
                <a:latin typeface="Montserrat" pitchFamily="2" charset="77"/>
                <a:cs typeface="Gotham-Book"/>
              </a:rPr>
              <a:t>Zealand Government </a:t>
            </a:r>
            <a:r>
              <a:rPr sz="700" dirty="0">
                <a:solidFill>
                  <a:srgbClr val="FFFFFF"/>
                </a:solidFill>
                <a:latin typeface="Montserrat" pitchFamily="2" charset="77"/>
                <a:cs typeface="Gotham-Book"/>
              </a:rPr>
              <a:t>and its </a:t>
            </a:r>
            <a:r>
              <a:rPr sz="700" spc="-5" dirty="0">
                <a:solidFill>
                  <a:srgbClr val="FFFFFF"/>
                </a:solidFill>
                <a:latin typeface="Montserrat" pitchFamily="2" charset="77"/>
                <a:cs typeface="Gotham-Book"/>
              </a:rPr>
              <a:t>associated </a:t>
            </a:r>
            <a:r>
              <a:rPr sz="700" dirty="0">
                <a:solidFill>
                  <a:srgbClr val="FFFFFF"/>
                </a:solidFill>
                <a:latin typeface="Montserrat" pitchFamily="2" charset="77"/>
                <a:cs typeface="Gotham-Book"/>
              </a:rPr>
              <a:t>agencies (‘the </a:t>
            </a:r>
            <a:r>
              <a:rPr sz="700" spc="-10" dirty="0">
                <a:solidFill>
                  <a:srgbClr val="FFFFFF"/>
                </a:solidFill>
                <a:latin typeface="Montserrat" pitchFamily="2" charset="77"/>
                <a:cs typeface="Gotham-Book"/>
              </a:rPr>
              <a:t>New </a:t>
            </a:r>
            <a:r>
              <a:rPr sz="700" spc="-5" dirty="0">
                <a:solidFill>
                  <a:srgbClr val="FFFFFF"/>
                </a:solidFill>
                <a:latin typeface="Montserrat" pitchFamily="2" charset="77"/>
                <a:cs typeface="Gotham-Book"/>
              </a:rPr>
              <a:t>Zealand Government’) </a:t>
            </a:r>
            <a:r>
              <a:rPr sz="700" dirty="0">
                <a:solidFill>
                  <a:srgbClr val="FFFFFF"/>
                </a:solidFill>
                <a:latin typeface="Montserrat" pitchFamily="2" charset="77"/>
                <a:cs typeface="Gotham-Book"/>
              </a:rPr>
              <a:t>do not endorse or </a:t>
            </a:r>
            <a:r>
              <a:rPr sz="700" spc="-5" dirty="0">
                <a:solidFill>
                  <a:srgbClr val="FFFFFF"/>
                </a:solidFill>
                <a:latin typeface="Montserrat" pitchFamily="2" charset="77"/>
                <a:cs typeface="Gotham-Book"/>
              </a:rPr>
              <a:t>warrant </a:t>
            </a:r>
            <a:r>
              <a:rPr sz="700" dirty="0">
                <a:solidFill>
                  <a:srgbClr val="FFFFFF"/>
                </a:solidFill>
                <a:latin typeface="Montserrat" pitchFamily="2" charset="77"/>
                <a:cs typeface="Gotham-Book"/>
              </a:rPr>
              <a:t>the </a:t>
            </a:r>
            <a:r>
              <a:rPr sz="700" spc="-15" dirty="0">
                <a:solidFill>
                  <a:srgbClr val="FFFFFF"/>
                </a:solidFill>
                <a:latin typeface="Montserrat" pitchFamily="2" charset="77"/>
                <a:cs typeface="Gotham-Book"/>
              </a:rPr>
              <a:t>accuracy, </a:t>
            </a:r>
            <a:r>
              <a:rPr sz="700" spc="-5" dirty="0">
                <a:solidFill>
                  <a:srgbClr val="FFFFFF"/>
                </a:solidFill>
                <a:latin typeface="Montserrat" pitchFamily="2" charset="77"/>
                <a:cs typeface="Gotham-Book"/>
              </a:rPr>
              <a:t>reliability </a:t>
            </a:r>
            <a:r>
              <a:rPr sz="700" dirty="0">
                <a:solidFill>
                  <a:srgbClr val="FFFFFF"/>
                </a:solidFill>
                <a:latin typeface="Montserrat" pitchFamily="2" charset="77"/>
                <a:cs typeface="Gotham-Book"/>
              </a:rPr>
              <a:t>or </a:t>
            </a:r>
            <a:r>
              <a:rPr sz="700" spc="-5" dirty="0">
                <a:solidFill>
                  <a:srgbClr val="FFFFFF"/>
                </a:solidFill>
                <a:latin typeface="Montserrat" pitchFamily="2" charset="77"/>
                <a:cs typeface="Gotham-Book"/>
              </a:rPr>
              <a:t>fitness for any </a:t>
            </a:r>
            <a:r>
              <a:rPr sz="700" dirty="0">
                <a:solidFill>
                  <a:srgbClr val="FFFFFF"/>
                </a:solidFill>
                <a:latin typeface="Montserrat" pitchFamily="2" charset="77"/>
                <a:cs typeface="Gotham-Book"/>
              </a:rPr>
              <a:t>purpose of </a:t>
            </a:r>
            <a:r>
              <a:rPr sz="700" spc="-5" dirty="0">
                <a:solidFill>
                  <a:srgbClr val="FFFFFF"/>
                </a:solidFill>
                <a:latin typeface="Montserrat" pitchFamily="2" charset="77"/>
                <a:cs typeface="Gotham-Book"/>
              </a:rPr>
              <a:t>any information provided. </a:t>
            </a:r>
            <a:r>
              <a:rPr sz="700" dirty="0">
                <a:solidFill>
                  <a:srgbClr val="FFFFFF"/>
                </a:solidFill>
                <a:latin typeface="Montserrat" pitchFamily="2" charset="77"/>
                <a:cs typeface="Gotham-Book"/>
              </a:rPr>
              <a:t>It is </a:t>
            </a:r>
            <a:r>
              <a:rPr sz="700" spc="-5" dirty="0">
                <a:solidFill>
                  <a:srgbClr val="FFFFFF"/>
                </a:solidFill>
                <a:latin typeface="Montserrat" pitchFamily="2" charset="77"/>
                <a:cs typeface="Gotham-Book"/>
              </a:rPr>
              <a:t>recommended that </a:t>
            </a:r>
            <a:r>
              <a:rPr sz="700" spc="-10" dirty="0">
                <a:solidFill>
                  <a:srgbClr val="FFFFFF"/>
                </a:solidFill>
                <a:latin typeface="Montserrat" pitchFamily="2" charset="77"/>
                <a:cs typeface="Gotham-Book"/>
              </a:rPr>
              <a:t>you </a:t>
            </a:r>
            <a:r>
              <a:rPr sz="700" dirty="0">
                <a:solidFill>
                  <a:srgbClr val="FFFFFF"/>
                </a:solidFill>
                <a:latin typeface="Montserrat" pitchFamily="2" charset="77"/>
                <a:cs typeface="Gotham-Book"/>
              </a:rPr>
              <a:t>seek independent </a:t>
            </a:r>
            <a:r>
              <a:rPr sz="700" spc="-5" dirty="0">
                <a:solidFill>
                  <a:srgbClr val="FFFFFF"/>
                </a:solidFill>
                <a:latin typeface="Montserrat" pitchFamily="2" charset="77"/>
                <a:cs typeface="Gotham-Book"/>
              </a:rPr>
              <a:t>advice </a:t>
            </a:r>
            <a:r>
              <a:rPr sz="700" dirty="0">
                <a:solidFill>
                  <a:srgbClr val="FFFFFF"/>
                </a:solidFill>
                <a:latin typeface="Montserrat" pitchFamily="2" charset="77"/>
                <a:cs typeface="Gotham-Book"/>
              </a:rPr>
              <a:t>on </a:t>
            </a:r>
            <a:r>
              <a:rPr sz="700" spc="-5" dirty="0">
                <a:solidFill>
                  <a:srgbClr val="FFFFFF"/>
                </a:solidFill>
                <a:latin typeface="Montserrat" pitchFamily="2" charset="77"/>
                <a:cs typeface="Gotham-Book"/>
              </a:rPr>
              <a:t>any matter </a:t>
            </a:r>
            <a:r>
              <a:rPr sz="700" spc="-10" dirty="0">
                <a:solidFill>
                  <a:srgbClr val="FFFFFF"/>
                </a:solidFill>
                <a:latin typeface="Montserrat" pitchFamily="2" charset="77"/>
                <a:cs typeface="Gotham-Book"/>
              </a:rPr>
              <a:t>related to </a:t>
            </a:r>
            <a:r>
              <a:rPr sz="700" dirty="0">
                <a:solidFill>
                  <a:srgbClr val="FFFFFF"/>
                </a:solidFill>
                <a:latin typeface="Montserrat" pitchFamily="2" charset="77"/>
                <a:cs typeface="Gotham-Book"/>
              </a:rPr>
              <a:t>the use of the </a:t>
            </a:r>
            <a:r>
              <a:rPr sz="700" spc="-5" dirty="0">
                <a:solidFill>
                  <a:srgbClr val="FFFFFF"/>
                </a:solidFill>
                <a:latin typeface="Montserrat" pitchFamily="2" charset="77"/>
                <a:cs typeface="Gotham-Book"/>
              </a:rPr>
              <a:t>information. </a:t>
            </a:r>
            <a:r>
              <a:rPr sz="700" dirty="0">
                <a:solidFill>
                  <a:srgbClr val="FFFFFF"/>
                </a:solidFill>
                <a:latin typeface="Montserrat" pitchFamily="2" charset="77"/>
                <a:cs typeface="Gotham-Book"/>
              </a:rPr>
              <a:t>In no</a:t>
            </a:r>
            <a:r>
              <a:rPr lang="en-US" sz="700" dirty="0">
                <a:solidFill>
                  <a:srgbClr val="FFFFFF"/>
                </a:solidFill>
                <a:latin typeface="Montserrat" pitchFamily="2" charset="77"/>
                <a:cs typeface="Gotham-Book"/>
              </a:rPr>
              <a:t> </a:t>
            </a:r>
            <a:r>
              <a:rPr sz="700" spc="-10" dirty="0">
                <a:solidFill>
                  <a:srgbClr val="FFFFFF"/>
                </a:solidFill>
                <a:latin typeface="Montserrat" pitchFamily="2" charset="77"/>
                <a:cs typeface="Gotham-Book"/>
              </a:rPr>
              <a:t>event</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will</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the</a:t>
            </a:r>
            <a:r>
              <a:rPr sz="700" spc="-40" dirty="0">
                <a:solidFill>
                  <a:srgbClr val="FFFFFF"/>
                </a:solidFill>
                <a:latin typeface="Montserrat" pitchFamily="2" charset="77"/>
                <a:cs typeface="Gotham-Book"/>
              </a:rPr>
              <a:t> </a:t>
            </a:r>
            <a:r>
              <a:rPr sz="700" spc="-10" dirty="0">
                <a:solidFill>
                  <a:srgbClr val="FFFFFF"/>
                </a:solidFill>
                <a:latin typeface="Montserrat" pitchFamily="2" charset="77"/>
                <a:cs typeface="Gotham-Book"/>
              </a:rPr>
              <a:t>New</a:t>
            </a:r>
            <a:r>
              <a:rPr sz="700" spc="-45"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Zealand</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Government</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be</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liable</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for</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any</a:t>
            </a:r>
            <a:r>
              <a:rPr sz="700" spc="-45"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loss</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or</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damage</a:t>
            </a:r>
            <a:r>
              <a:rPr sz="700" spc="-45"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whatsoever</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arising</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from</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the</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use</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of</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the</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information.</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While</a:t>
            </a:r>
            <a:r>
              <a:rPr sz="700" spc="-45" dirty="0">
                <a:solidFill>
                  <a:srgbClr val="FFFFFF"/>
                </a:solidFill>
                <a:latin typeface="Montserrat" pitchFamily="2" charset="77"/>
                <a:cs typeface="Gotham-Book"/>
              </a:rPr>
              <a:t> </a:t>
            </a:r>
            <a:r>
              <a:rPr sz="700" spc="-10" dirty="0">
                <a:solidFill>
                  <a:srgbClr val="FFFFFF"/>
                </a:solidFill>
                <a:latin typeface="Montserrat" pitchFamily="2" charset="77"/>
                <a:cs typeface="Gotham-Book"/>
              </a:rPr>
              <a:t>every</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effort</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is</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made</a:t>
            </a:r>
            <a:r>
              <a:rPr sz="700" spc="-40" dirty="0">
                <a:solidFill>
                  <a:srgbClr val="FFFFFF"/>
                </a:solidFill>
                <a:latin typeface="Montserrat" pitchFamily="2" charset="77"/>
                <a:cs typeface="Gotham-Book"/>
              </a:rPr>
              <a:t> </a:t>
            </a:r>
            <a:r>
              <a:rPr sz="700" spc="-10" dirty="0">
                <a:solidFill>
                  <a:srgbClr val="FFFFFF"/>
                </a:solidFill>
                <a:latin typeface="Montserrat" pitchFamily="2" charset="77"/>
                <a:cs typeface="Gotham-Book"/>
              </a:rPr>
              <a:t>to</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ensure</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the</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accuracy</a:t>
            </a:r>
            <a:r>
              <a:rPr sz="700" spc="-40" dirty="0">
                <a:solidFill>
                  <a:srgbClr val="FFFFFF"/>
                </a:solidFill>
                <a:latin typeface="Montserrat" pitchFamily="2" charset="77"/>
                <a:cs typeface="Gotham-Book"/>
              </a:rPr>
              <a:t> </a:t>
            </a:r>
            <a:r>
              <a:rPr sz="700" dirty="0">
                <a:solidFill>
                  <a:srgbClr val="FFFFFF"/>
                </a:solidFill>
                <a:latin typeface="Montserrat" pitchFamily="2" charset="77"/>
                <a:cs typeface="Gotham-Book"/>
              </a:rPr>
              <a:t>of</a:t>
            </a:r>
            <a:r>
              <a:rPr sz="700" spc="-45" dirty="0">
                <a:solidFill>
                  <a:srgbClr val="FFFFFF"/>
                </a:solidFill>
                <a:latin typeface="Montserrat" pitchFamily="2" charset="77"/>
                <a:cs typeface="Gotham-Book"/>
              </a:rPr>
              <a:t> </a:t>
            </a:r>
            <a:r>
              <a:rPr sz="700" dirty="0">
                <a:solidFill>
                  <a:srgbClr val="FFFFFF"/>
                </a:solidFill>
                <a:latin typeface="Montserrat" pitchFamily="2" charset="77"/>
                <a:cs typeface="Gotham-Book"/>
              </a:rPr>
              <a:t>the</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information</a:t>
            </a:r>
            <a:r>
              <a:rPr sz="700" spc="-40"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contained</a:t>
            </a:r>
            <a:r>
              <a:rPr lang="en-US" sz="700" spc="-5" dirty="0">
                <a:solidFill>
                  <a:srgbClr val="FFFFFF"/>
                </a:solidFill>
                <a:latin typeface="Montserrat" pitchFamily="2" charset="77"/>
                <a:cs typeface="Gotham-Book"/>
              </a:rPr>
              <a:t> </a:t>
            </a:r>
            <a:r>
              <a:rPr sz="700" spc="-5" dirty="0">
                <a:solidFill>
                  <a:srgbClr val="FFFFFF"/>
                </a:solidFill>
                <a:latin typeface="Montserrat" pitchFamily="2" charset="77"/>
                <a:cs typeface="Gotham-Book"/>
              </a:rPr>
              <a:t>herein, </a:t>
            </a:r>
            <a:r>
              <a:rPr sz="700" dirty="0">
                <a:solidFill>
                  <a:srgbClr val="FFFFFF"/>
                </a:solidFill>
                <a:latin typeface="Montserrat" pitchFamily="2" charset="77"/>
                <a:cs typeface="Gotham-Book"/>
              </a:rPr>
              <a:t>the </a:t>
            </a:r>
            <a:r>
              <a:rPr sz="700" spc="-10" dirty="0">
                <a:solidFill>
                  <a:srgbClr val="FFFFFF"/>
                </a:solidFill>
                <a:latin typeface="Montserrat" pitchFamily="2" charset="77"/>
                <a:cs typeface="Gotham-Book"/>
              </a:rPr>
              <a:t>New </a:t>
            </a:r>
            <a:r>
              <a:rPr sz="700" spc="-5" dirty="0">
                <a:solidFill>
                  <a:srgbClr val="FFFFFF"/>
                </a:solidFill>
                <a:latin typeface="Montserrat" pitchFamily="2" charset="77"/>
                <a:cs typeface="Gotham-Book"/>
              </a:rPr>
              <a:t>Zealand Government, </a:t>
            </a:r>
            <a:r>
              <a:rPr sz="700" dirty="0">
                <a:solidFill>
                  <a:srgbClr val="FFFFFF"/>
                </a:solidFill>
                <a:latin typeface="Montserrat" pitchFamily="2" charset="77"/>
                <a:cs typeface="Gotham-Book"/>
              </a:rPr>
              <a:t>its </a:t>
            </a:r>
            <a:r>
              <a:rPr sz="700" spc="-5" dirty="0">
                <a:solidFill>
                  <a:srgbClr val="FFFFFF"/>
                </a:solidFill>
                <a:latin typeface="Montserrat" pitchFamily="2" charset="77"/>
                <a:cs typeface="Gotham-Book"/>
              </a:rPr>
              <a:t>officers, </a:t>
            </a:r>
            <a:r>
              <a:rPr sz="700" spc="-10" dirty="0">
                <a:solidFill>
                  <a:srgbClr val="FFFFFF"/>
                </a:solidFill>
                <a:latin typeface="Montserrat" pitchFamily="2" charset="77"/>
                <a:cs typeface="Gotham-Book"/>
              </a:rPr>
              <a:t>employees </a:t>
            </a:r>
            <a:r>
              <a:rPr sz="700" dirty="0">
                <a:solidFill>
                  <a:srgbClr val="FFFFFF"/>
                </a:solidFill>
                <a:latin typeface="Montserrat" pitchFamily="2" charset="77"/>
                <a:cs typeface="Gotham-Book"/>
              </a:rPr>
              <a:t>and agents </a:t>
            </a:r>
            <a:r>
              <a:rPr sz="700" spc="-5" dirty="0">
                <a:solidFill>
                  <a:srgbClr val="FFFFFF"/>
                </a:solidFill>
                <a:latin typeface="Montserrat" pitchFamily="2" charset="77"/>
                <a:cs typeface="Gotham-Book"/>
              </a:rPr>
              <a:t>accept </a:t>
            </a:r>
            <a:r>
              <a:rPr sz="700" dirty="0">
                <a:solidFill>
                  <a:srgbClr val="FFFFFF"/>
                </a:solidFill>
                <a:latin typeface="Montserrat" pitchFamily="2" charset="77"/>
                <a:cs typeface="Gotham-Book"/>
              </a:rPr>
              <a:t>no liability </a:t>
            </a:r>
            <a:r>
              <a:rPr sz="700" spc="-5" dirty="0">
                <a:solidFill>
                  <a:srgbClr val="FFFFFF"/>
                </a:solidFill>
                <a:latin typeface="Montserrat" pitchFamily="2" charset="77"/>
                <a:cs typeface="Gotham-Book"/>
              </a:rPr>
              <a:t>for any errors </a:t>
            </a:r>
            <a:r>
              <a:rPr sz="700" dirty="0">
                <a:solidFill>
                  <a:srgbClr val="FFFFFF"/>
                </a:solidFill>
                <a:latin typeface="Montserrat" pitchFamily="2" charset="77"/>
                <a:cs typeface="Gotham-Book"/>
              </a:rPr>
              <a:t>or </a:t>
            </a:r>
            <a:r>
              <a:rPr sz="700" spc="-5" dirty="0">
                <a:solidFill>
                  <a:srgbClr val="FFFFFF"/>
                </a:solidFill>
                <a:latin typeface="Montserrat" pitchFamily="2" charset="77"/>
                <a:cs typeface="Gotham-Book"/>
              </a:rPr>
              <a:t>omissions </a:t>
            </a:r>
            <a:r>
              <a:rPr sz="700" dirty="0">
                <a:solidFill>
                  <a:srgbClr val="FFFFFF"/>
                </a:solidFill>
                <a:latin typeface="Montserrat" pitchFamily="2" charset="77"/>
                <a:cs typeface="Gotham-Book"/>
              </a:rPr>
              <a:t>or </a:t>
            </a:r>
            <a:r>
              <a:rPr sz="700" spc="-5" dirty="0">
                <a:solidFill>
                  <a:srgbClr val="FFFFFF"/>
                </a:solidFill>
                <a:latin typeface="Montserrat" pitchFamily="2" charset="77"/>
                <a:cs typeface="Gotham-Book"/>
              </a:rPr>
              <a:t>any </a:t>
            </a:r>
            <a:r>
              <a:rPr sz="700" dirty="0">
                <a:solidFill>
                  <a:srgbClr val="FFFFFF"/>
                </a:solidFill>
                <a:latin typeface="Montserrat" pitchFamily="2" charset="77"/>
                <a:cs typeface="Gotham-Book"/>
              </a:rPr>
              <a:t>opinion </a:t>
            </a:r>
            <a:r>
              <a:rPr sz="700" spc="-10" dirty="0">
                <a:solidFill>
                  <a:srgbClr val="FFFFFF"/>
                </a:solidFill>
                <a:latin typeface="Montserrat" pitchFamily="2" charset="77"/>
                <a:cs typeface="Gotham-Book"/>
              </a:rPr>
              <a:t>expressed,</a:t>
            </a:r>
            <a:r>
              <a:rPr lang="en-US" sz="700" spc="-10" dirty="0">
                <a:solidFill>
                  <a:srgbClr val="FFFFFF"/>
                </a:solidFill>
                <a:latin typeface="Montserrat" pitchFamily="2" charset="77"/>
                <a:cs typeface="Gotham-Book"/>
              </a:rPr>
              <a:t> </a:t>
            </a:r>
            <a:r>
              <a:rPr sz="700" dirty="0">
                <a:solidFill>
                  <a:srgbClr val="FFFFFF"/>
                </a:solidFill>
                <a:latin typeface="Montserrat" pitchFamily="2" charset="77"/>
                <a:cs typeface="Gotham-Book"/>
              </a:rPr>
              <a:t>and no </a:t>
            </a:r>
            <a:r>
              <a:rPr sz="700" spc="-5" dirty="0">
                <a:solidFill>
                  <a:srgbClr val="FFFFFF"/>
                </a:solidFill>
                <a:latin typeface="Montserrat" pitchFamily="2" charset="77"/>
                <a:cs typeface="Gotham-Book"/>
              </a:rPr>
              <a:t>responsibility </a:t>
            </a:r>
            <a:r>
              <a:rPr sz="700" dirty="0">
                <a:solidFill>
                  <a:srgbClr val="FFFFFF"/>
                </a:solidFill>
                <a:latin typeface="Montserrat" pitchFamily="2" charset="77"/>
                <a:cs typeface="Gotham-Book"/>
              </a:rPr>
              <a:t>is </a:t>
            </a:r>
            <a:r>
              <a:rPr sz="700" spc="-10" dirty="0">
                <a:solidFill>
                  <a:srgbClr val="FFFFFF"/>
                </a:solidFill>
                <a:latin typeface="Montserrat" pitchFamily="2" charset="77"/>
                <a:cs typeface="Gotham-Book"/>
              </a:rPr>
              <a:t>accepted </a:t>
            </a:r>
            <a:r>
              <a:rPr sz="700" dirty="0">
                <a:solidFill>
                  <a:srgbClr val="FFFFFF"/>
                </a:solidFill>
                <a:latin typeface="Montserrat" pitchFamily="2" charset="77"/>
                <a:cs typeface="Gotham-Book"/>
              </a:rPr>
              <a:t>with </a:t>
            </a:r>
            <a:r>
              <a:rPr sz="700" spc="-5" dirty="0">
                <a:solidFill>
                  <a:srgbClr val="FFFFFF"/>
                </a:solidFill>
                <a:latin typeface="Montserrat" pitchFamily="2" charset="77"/>
                <a:cs typeface="Gotham-Book"/>
              </a:rPr>
              <a:t>respect </a:t>
            </a:r>
            <a:r>
              <a:rPr sz="700" spc="-10" dirty="0">
                <a:solidFill>
                  <a:srgbClr val="FFFFFF"/>
                </a:solidFill>
                <a:latin typeface="Montserrat" pitchFamily="2" charset="77"/>
                <a:cs typeface="Gotham-Book"/>
              </a:rPr>
              <a:t>to </a:t>
            </a:r>
            <a:r>
              <a:rPr sz="700" dirty="0">
                <a:solidFill>
                  <a:srgbClr val="FFFFFF"/>
                </a:solidFill>
                <a:latin typeface="Montserrat" pitchFamily="2" charset="77"/>
                <a:cs typeface="Gotham-Book"/>
              </a:rPr>
              <a:t>the </a:t>
            </a:r>
            <a:r>
              <a:rPr sz="700" spc="-5" dirty="0">
                <a:solidFill>
                  <a:srgbClr val="FFFFFF"/>
                </a:solidFill>
                <a:latin typeface="Montserrat" pitchFamily="2" charset="77"/>
                <a:cs typeface="Gotham-Book"/>
              </a:rPr>
              <a:t>standing </a:t>
            </a:r>
            <a:r>
              <a:rPr sz="700" dirty="0">
                <a:solidFill>
                  <a:srgbClr val="FFFFFF"/>
                </a:solidFill>
                <a:latin typeface="Montserrat" pitchFamily="2" charset="77"/>
                <a:cs typeface="Gotham-Book"/>
              </a:rPr>
              <a:t>of </a:t>
            </a:r>
            <a:r>
              <a:rPr sz="700" spc="-5" dirty="0">
                <a:solidFill>
                  <a:srgbClr val="FFFFFF"/>
                </a:solidFill>
                <a:latin typeface="Montserrat" pitchFamily="2" charset="77"/>
                <a:cs typeface="Gotham-Book"/>
              </a:rPr>
              <a:t>any </a:t>
            </a:r>
            <a:r>
              <a:rPr sz="700" dirty="0">
                <a:solidFill>
                  <a:srgbClr val="FFFFFF"/>
                </a:solidFill>
                <a:latin typeface="Montserrat" pitchFamily="2" charset="77"/>
                <a:cs typeface="Gotham-Book"/>
              </a:rPr>
              <a:t>firms, </a:t>
            </a:r>
            <a:r>
              <a:rPr sz="700" spc="-5" dirty="0">
                <a:solidFill>
                  <a:srgbClr val="FFFFFF"/>
                </a:solidFill>
                <a:latin typeface="Montserrat" pitchFamily="2" charset="77"/>
                <a:cs typeface="Gotham-Book"/>
              </a:rPr>
              <a:t>companies </a:t>
            </a:r>
            <a:r>
              <a:rPr sz="700" dirty="0">
                <a:solidFill>
                  <a:srgbClr val="FFFFFF"/>
                </a:solidFill>
                <a:latin typeface="Montserrat" pitchFamily="2" charset="77"/>
                <a:cs typeface="Gotham-Book"/>
              </a:rPr>
              <a:t>or </a:t>
            </a:r>
            <a:r>
              <a:rPr sz="700" spc="-5" dirty="0">
                <a:solidFill>
                  <a:srgbClr val="FFFFFF"/>
                </a:solidFill>
                <a:latin typeface="Montserrat" pitchFamily="2" charset="77"/>
                <a:cs typeface="Gotham-Book"/>
              </a:rPr>
              <a:t>individuals mentioned.</a:t>
            </a:r>
            <a:r>
              <a:rPr lang="en-SG" sz="700" spc="-5" dirty="0">
                <a:solidFill>
                  <a:srgbClr val="FFFFFF"/>
                </a:solidFill>
                <a:latin typeface="Montserrat" pitchFamily="2" charset="77"/>
                <a:cs typeface="Gotham-Book"/>
              </a:rPr>
              <a:t> </a:t>
            </a:r>
            <a:r>
              <a:rPr lang="en-NZ" sz="700" spc="-5" dirty="0">
                <a:solidFill>
                  <a:srgbClr val="FFFFFF"/>
                </a:solidFill>
                <a:latin typeface="Montserrat" pitchFamily="2" charset="77"/>
                <a:cs typeface="Gotham-Book"/>
              </a:rPr>
              <a:t>Please understand that, although your specific needs may drive the direction of our research, our reports are prepared for NZ exporters generally and are likely to be shared with multiple exporters and/or published on </a:t>
            </a:r>
            <a:r>
              <a:rPr lang="en-NZ" sz="700" spc="-5" dirty="0" err="1">
                <a:solidFill>
                  <a:srgbClr val="FFFFFF"/>
                </a:solidFill>
                <a:latin typeface="Montserrat" pitchFamily="2" charset="77"/>
                <a:cs typeface="Gotham-Book"/>
              </a:rPr>
              <a:t>myNZTE</a:t>
            </a:r>
            <a:r>
              <a:rPr lang="en-NZ" sz="700" spc="-5" dirty="0">
                <a:solidFill>
                  <a:srgbClr val="FFFFFF"/>
                </a:solidFill>
                <a:latin typeface="Montserrat" pitchFamily="2" charset="77"/>
                <a:cs typeface="Gotham-Book"/>
              </a:rPr>
              <a:t>.</a:t>
            </a:r>
            <a:endParaRPr sz="700" dirty="0">
              <a:solidFill>
                <a:prstClr val="black"/>
              </a:solidFill>
              <a:latin typeface="Montserrat" pitchFamily="2" charset="77"/>
              <a:cs typeface="Gotham-Medium"/>
            </a:endParaRPr>
          </a:p>
        </p:txBody>
      </p:sp>
      <p:pic>
        <p:nvPicPr>
          <p:cNvPr id="8" name="Picture 7">
            <a:extLst>
              <a:ext uri="{FF2B5EF4-FFF2-40B4-BE49-F238E27FC236}">
                <a16:creationId xmlns:a16="http://schemas.microsoft.com/office/drawing/2014/main" id="{39AEF08B-AC69-8F46-AA40-1CB923879711}"/>
              </a:ext>
            </a:extLst>
          </p:cNvPr>
          <p:cNvPicPr>
            <a:picLocks noChangeAspect="1"/>
          </p:cNvPicPr>
          <p:nvPr userDrawn="1"/>
        </p:nvPicPr>
        <p:blipFill>
          <a:blip r:embed="rId3"/>
          <a:srcRect/>
          <a:stretch/>
        </p:blipFill>
        <p:spPr>
          <a:xfrm>
            <a:off x="700012" y="6015165"/>
            <a:ext cx="3013126" cy="1009894"/>
          </a:xfrm>
          <a:prstGeom prst="rect">
            <a:avLst/>
          </a:prstGeom>
        </p:spPr>
      </p:pic>
    </p:spTree>
    <p:extLst>
      <p:ext uri="{BB962C8B-B14F-4D97-AF65-F5344CB8AC3E}">
        <p14:creationId xmlns:p14="http://schemas.microsoft.com/office/powerpoint/2010/main" val="2849721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Cover">
    <p:spTree>
      <p:nvGrpSpPr>
        <p:cNvPr id="1" name=""/>
        <p:cNvGrpSpPr/>
        <p:nvPr/>
      </p:nvGrpSpPr>
      <p:grpSpPr>
        <a:xfrm>
          <a:off x="0" y="0"/>
          <a:ext cx="0" cy="0"/>
          <a:chOff x="0" y="0"/>
          <a:chExt cx="0" cy="0"/>
        </a:xfrm>
      </p:grpSpPr>
      <p:sp>
        <p:nvSpPr>
          <p:cNvPr id="9" name="Text Placeholder 36">
            <a:extLst>
              <a:ext uri="{FF2B5EF4-FFF2-40B4-BE49-F238E27FC236}">
                <a16:creationId xmlns:a16="http://schemas.microsoft.com/office/drawing/2014/main" id="{F3115C19-4750-CB43-8C22-B4A84B227E03}"/>
              </a:ext>
            </a:extLst>
          </p:cNvPr>
          <p:cNvSpPr>
            <a:spLocks noGrp="1"/>
          </p:cNvSpPr>
          <p:nvPr>
            <p:ph type="body" sz="quarter" idx="12" hasCustomPrompt="1"/>
          </p:nvPr>
        </p:nvSpPr>
        <p:spPr>
          <a:xfrm>
            <a:off x="-13966" y="1700151"/>
            <a:ext cx="7894246" cy="3986373"/>
          </a:xfrm>
          <a:prstGeom prst="rect">
            <a:avLst/>
          </a:prstGeom>
          <a:blipFill>
            <a:blip r:embed="rId2" cstate="screen">
              <a:extLst>
                <a:ext uri="{28A0092B-C50C-407E-A947-70E740481C1C}">
                  <a14:useLocalDpi xmlns:a14="http://schemas.microsoft.com/office/drawing/2010/main"/>
                </a:ext>
              </a:extLst>
            </a:blip>
            <a:srcRect/>
            <a:stretch>
              <a:fillRect l="68" r="68"/>
            </a:stretch>
          </a:blipFill>
        </p:spPr>
        <p:txBody>
          <a:bodyPr/>
          <a:lstStyle>
            <a:lvl1pPr>
              <a:defRPr b="0" i="0">
                <a:latin typeface="Montserrat" pitchFamily="2" charset="77"/>
              </a:defRPr>
            </a:lvl1pPr>
          </a:lstStyle>
          <a:p>
            <a:pPr lvl="0"/>
            <a:r>
              <a:rPr lang="en-US" dirty="0"/>
              <a:t> </a:t>
            </a:r>
          </a:p>
        </p:txBody>
      </p:sp>
      <p:sp>
        <p:nvSpPr>
          <p:cNvPr id="13" name="Text Placeholder 33">
            <a:extLst>
              <a:ext uri="{FF2B5EF4-FFF2-40B4-BE49-F238E27FC236}">
                <a16:creationId xmlns:a16="http://schemas.microsoft.com/office/drawing/2014/main" id="{3D929E19-1297-FD45-9148-F1203F3C1195}"/>
              </a:ext>
            </a:extLst>
          </p:cNvPr>
          <p:cNvSpPr>
            <a:spLocks noGrp="1"/>
          </p:cNvSpPr>
          <p:nvPr>
            <p:ph type="body" sz="quarter" idx="11" hasCustomPrompt="1"/>
          </p:nvPr>
        </p:nvSpPr>
        <p:spPr>
          <a:xfrm>
            <a:off x="0" y="574835"/>
            <a:ext cx="13439775" cy="5966685"/>
          </a:xfrm>
          <a:prstGeom prst="rect">
            <a:avLst/>
          </a:prstGeom>
          <a:blipFill>
            <a:blip r:embed="rId3" cstate="screen">
              <a:extLst>
                <a:ext uri="{28A0092B-C50C-407E-A947-70E740481C1C}">
                  <a14:useLocalDpi xmlns:a14="http://schemas.microsoft.com/office/drawing/2010/main"/>
                </a:ext>
              </a:extLst>
            </a:blip>
            <a:srcRect/>
            <a:stretch>
              <a:fillRect l="-106" t="10070" b="4351"/>
            </a:stretch>
          </a:blipFill>
        </p:spPr>
        <p:txBody>
          <a:bodyPr/>
          <a:lstStyle>
            <a:lvl1pPr>
              <a:defRPr b="0" i="0">
                <a:latin typeface="Montserrat" pitchFamily="2" charset="77"/>
              </a:defRPr>
            </a:lvl1pPr>
          </a:lstStyle>
          <a:p>
            <a:pPr lvl="0"/>
            <a:r>
              <a:rPr lang="en-US" dirty="0"/>
              <a:t> </a:t>
            </a:r>
          </a:p>
        </p:txBody>
      </p:sp>
      <p:sp>
        <p:nvSpPr>
          <p:cNvPr id="16" name="Text Placeholder 39">
            <a:extLst>
              <a:ext uri="{FF2B5EF4-FFF2-40B4-BE49-F238E27FC236}">
                <a16:creationId xmlns:a16="http://schemas.microsoft.com/office/drawing/2014/main" id="{E3C9CDC9-5505-AE43-8491-A34DCE0C1C59}"/>
              </a:ext>
            </a:extLst>
          </p:cNvPr>
          <p:cNvSpPr>
            <a:spLocks noGrp="1"/>
          </p:cNvSpPr>
          <p:nvPr>
            <p:ph type="body" sz="quarter" idx="13" hasCustomPrompt="1"/>
          </p:nvPr>
        </p:nvSpPr>
        <p:spPr>
          <a:xfrm>
            <a:off x="2257200" y="1951200"/>
            <a:ext cx="1519200" cy="1324800"/>
          </a:xfrm>
          <a:prstGeom prst="rect">
            <a:avLst/>
          </a:prstGeom>
          <a:blipFill>
            <a:blip r:embed="rId4" cstate="screen">
              <a:extLst>
                <a:ext uri="{28A0092B-C50C-407E-A947-70E740481C1C}">
                  <a14:useLocalDpi xmlns:a14="http://schemas.microsoft.com/office/drawing/2010/main"/>
                </a:ext>
              </a:extLst>
            </a:blip>
            <a:srcRect/>
            <a:stretch>
              <a:fillRect t="141" b="141"/>
            </a:stretch>
          </a:blipFill>
        </p:spPr>
        <p:txBody>
          <a:bodyPr/>
          <a:lstStyle>
            <a:lvl1pPr>
              <a:defRPr b="0" i="0">
                <a:latin typeface="Montserrat" pitchFamily="2" charset="77"/>
              </a:defRPr>
            </a:lvl1pPr>
          </a:lstStyle>
          <a:p>
            <a:pPr lvl="0"/>
            <a:r>
              <a:rPr lang="en-US" dirty="0"/>
              <a:t> </a:t>
            </a:r>
          </a:p>
        </p:txBody>
      </p:sp>
      <p:sp>
        <p:nvSpPr>
          <p:cNvPr id="10" name="Text Placeholder 3">
            <a:extLst>
              <a:ext uri="{FF2B5EF4-FFF2-40B4-BE49-F238E27FC236}">
                <a16:creationId xmlns:a16="http://schemas.microsoft.com/office/drawing/2014/main" id="{A3FDA70B-3D97-1F4D-8075-AD58CECD0189}"/>
              </a:ext>
            </a:extLst>
          </p:cNvPr>
          <p:cNvSpPr>
            <a:spLocks noGrp="1"/>
          </p:cNvSpPr>
          <p:nvPr>
            <p:ph type="body" sz="quarter" idx="14" hasCustomPrompt="1"/>
          </p:nvPr>
        </p:nvSpPr>
        <p:spPr>
          <a:xfrm>
            <a:off x="2258545" y="5151120"/>
            <a:ext cx="2731857" cy="349200"/>
          </a:xfrm>
          <a:prstGeom prst="rect">
            <a:avLst/>
          </a:prstGeom>
        </p:spPr>
        <p:txBody>
          <a:bodyPr lIns="0" tIns="0" rIns="0" bIns="0" anchor="b" anchorCtr="0"/>
          <a:lstStyle>
            <a:lvl1pPr algn="l">
              <a:lnSpc>
                <a:spcPct val="100000"/>
              </a:lnSpc>
              <a:defRPr sz="1000" b="0" i="0">
                <a:solidFill>
                  <a:schemeClr val="bg1"/>
                </a:solidFill>
                <a:latin typeface="Montserrat" pitchFamily="2" charset="77"/>
                <a:cs typeface="Gotham Book" pitchFamily="2" charset="0"/>
              </a:defRPr>
            </a:lvl1pPr>
          </a:lstStyle>
          <a:p>
            <a:pPr lvl="0"/>
            <a:r>
              <a:rPr lang="en-GB" dirty="0"/>
              <a:t>SPEAKER NAME | DATE</a:t>
            </a:r>
            <a:endParaRPr lang="en-US" dirty="0"/>
          </a:p>
        </p:txBody>
      </p:sp>
      <p:sp>
        <p:nvSpPr>
          <p:cNvPr id="11" name="Title 1">
            <a:extLst>
              <a:ext uri="{FF2B5EF4-FFF2-40B4-BE49-F238E27FC236}">
                <a16:creationId xmlns:a16="http://schemas.microsoft.com/office/drawing/2014/main" id="{021BC527-6FB2-5E47-B8BB-1457DC13700D}"/>
              </a:ext>
            </a:extLst>
          </p:cNvPr>
          <p:cNvSpPr>
            <a:spLocks noGrp="1"/>
          </p:cNvSpPr>
          <p:nvPr>
            <p:ph type="title" hasCustomPrompt="1"/>
          </p:nvPr>
        </p:nvSpPr>
        <p:spPr>
          <a:xfrm>
            <a:off x="2258546" y="3624802"/>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
        <p:nvSpPr>
          <p:cNvPr id="12" name="Content Placeholder 2">
            <a:extLst>
              <a:ext uri="{FF2B5EF4-FFF2-40B4-BE49-F238E27FC236}">
                <a16:creationId xmlns:a16="http://schemas.microsoft.com/office/drawing/2014/main" id="{37F91E36-5EDE-564C-AD96-319766B3AE7A}"/>
              </a:ext>
            </a:extLst>
          </p:cNvPr>
          <p:cNvSpPr>
            <a:spLocks noGrp="1"/>
          </p:cNvSpPr>
          <p:nvPr>
            <p:ph idx="1" hasCustomPrompt="1"/>
          </p:nvPr>
        </p:nvSpPr>
        <p:spPr>
          <a:xfrm>
            <a:off x="2258546" y="4859430"/>
            <a:ext cx="5231316" cy="291690"/>
          </a:xfrm>
          <a:prstGeom prst="rect">
            <a:avLst/>
          </a:prstGeom>
        </p:spPr>
        <p:txBody>
          <a:bodyPr lIns="0" tIns="0" rIns="0" bIns="0">
            <a:noAutofit/>
          </a:bodyPr>
          <a:lstStyle>
            <a:lvl1pPr>
              <a:lnSpc>
                <a:spcPts val="1800"/>
              </a:lnSpc>
              <a:spcAft>
                <a:spcPts val="0"/>
              </a:spcAft>
              <a:defRPr sz="1600" b="0" i="0" cap="none" baseline="0">
                <a:solidFill>
                  <a:schemeClr val="bg1"/>
                </a:solidFill>
                <a:latin typeface="Montserrat" pitchFamily="2" charset="77"/>
              </a:defRPr>
            </a:lvl1pPr>
          </a:lstStyle>
          <a:p>
            <a:pPr lvl="0"/>
            <a:r>
              <a:rPr lang="en-GB" dirty="0"/>
              <a:t>Sub title line 1</a:t>
            </a:r>
            <a:br>
              <a:rPr lang="en-GB" dirty="0"/>
            </a:br>
            <a:endParaRPr lang="en-US" dirty="0"/>
          </a:p>
        </p:txBody>
      </p:sp>
      <p:sp>
        <p:nvSpPr>
          <p:cNvPr id="32" name="Picture Placeholder 31">
            <a:extLst>
              <a:ext uri="{FF2B5EF4-FFF2-40B4-BE49-F238E27FC236}">
                <a16:creationId xmlns:a16="http://schemas.microsoft.com/office/drawing/2014/main" id="{3C3DFD97-96F1-8649-B1A8-35E7EEE8235D}"/>
              </a:ext>
            </a:extLst>
          </p:cNvPr>
          <p:cNvSpPr>
            <a:spLocks noGrp="1"/>
          </p:cNvSpPr>
          <p:nvPr>
            <p:ph type="pic" sz="quarter" idx="10" hasCustomPrompt="1"/>
          </p:nvPr>
        </p:nvSpPr>
        <p:spPr>
          <a:xfrm>
            <a:off x="-14203" y="4"/>
            <a:ext cx="13453978" cy="7559675"/>
          </a:xfrm>
          <a:prstGeom prst="rect">
            <a:avLst/>
          </a:prstGeom>
          <a:noFill/>
        </p:spPr>
        <p:txBody>
          <a:bodyPr/>
          <a:lstStyle>
            <a:lvl1pPr>
              <a:defRPr b="1" i="0">
                <a:solidFill>
                  <a:schemeClr val="bg1">
                    <a:lumMod val="65000"/>
                  </a:schemeClr>
                </a:solidFill>
                <a:latin typeface="Montserrat" pitchFamily="2" charset="77"/>
                <a:cs typeface="Gotham Bold" pitchFamily="2" charset="0"/>
              </a:defRPr>
            </a:lvl1pPr>
          </a:lstStyle>
          <a:p>
            <a:r>
              <a:rPr lang="en-US" dirty="0"/>
              <a:t>CLICK ON THE PICTURE ICON IN THE MIDDLE OF THE PAGE, INSERT YOUR IMAGE and then right-click – send to back</a:t>
            </a:r>
          </a:p>
        </p:txBody>
      </p:sp>
    </p:spTree>
    <p:extLst>
      <p:ext uri="{BB962C8B-B14F-4D97-AF65-F5344CB8AC3E}">
        <p14:creationId xmlns:p14="http://schemas.microsoft.com/office/powerpoint/2010/main" val="3601163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Cover_Blac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C64B78-0CB2-0F4A-A88D-F4410B0D4E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3440010" cy="7560005"/>
          </a:xfrm>
          <a:prstGeom prst="rect">
            <a:avLst/>
          </a:prstGeom>
        </p:spPr>
      </p:pic>
      <p:pic>
        <p:nvPicPr>
          <p:cNvPr id="11" name="Picture 10">
            <a:extLst>
              <a:ext uri="{FF2B5EF4-FFF2-40B4-BE49-F238E27FC236}">
                <a16:creationId xmlns:a16="http://schemas.microsoft.com/office/drawing/2014/main" id="{A1882C6D-4BFD-0848-9C3D-E81D402EAE7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87" y="1165393"/>
            <a:ext cx="13436600" cy="5092700"/>
          </a:xfrm>
          <a:prstGeom prst="rect">
            <a:avLst/>
          </a:prstGeom>
        </p:spPr>
      </p:pic>
      <p:sp>
        <p:nvSpPr>
          <p:cNvPr id="14" name="Text Placeholder 3">
            <a:extLst>
              <a:ext uri="{FF2B5EF4-FFF2-40B4-BE49-F238E27FC236}">
                <a16:creationId xmlns:a16="http://schemas.microsoft.com/office/drawing/2014/main" id="{A2F2A1C3-89D7-314A-A656-1FFBEF299F30}"/>
              </a:ext>
            </a:extLst>
          </p:cNvPr>
          <p:cNvSpPr>
            <a:spLocks noGrp="1"/>
          </p:cNvSpPr>
          <p:nvPr>
            <p:ph type="body" sz="quarter" idx="14" hasCustomPrompt="1"/>
          </p:nvPr>
        </p:nvSpPr>
        <p:spPr>
          <a:xfrm>
            <a:off x="2258545" y="5151120"/>
            <a:ext cx="2731857" cy="349200"/>
          </a:xfrm>
          <a:prstGeom prst="rect">
            <a:avLst/>
          </a:prstGeom>
        </p:spPr>
        <p:txBody>
          <a:bodyPr lIns="0" tIns="0" rIns="0" bIns="0" anchor="b" anchorCtr="0"/>
          <a:lstStyle>
            <a:lvl1pPr algn="l">
              <a:lnSpc>
                <a:spcPct val="100000"/>
              </a:lnSpc>
              <a:defRPr sz="1000" b="0" i="0">
                <a:solidFill>
                  <a:schemeClr val="bg1"/>
                </a:solidFill>
                <a:latin typeface="Montserrat" pitchFamily="2" charset="77"/>
                <a:cs typeface="Gotham Book" pitchFamily="2" charset="0"/>
              </a:defRPr>
            </a:lvl1pPr>
          </a:lstStyle>
          <a:p>
            <a:pPr lvl="0"/>
            <a:r>
              <a:rPr lang="en-GB" dirty="0"/>
              <a:t>SPEAKER NAME | DATE</a:t>
            </a:r>
            <a:endParaRPr lang="en-US" dirty="0"/>
          </a:p>
        </p:txBody>
      </p:sp>
      <p:sp>
        <p:nvSpPr>
          <p:cNvPr id="17" name="Title 1">
            <a:extLst>
              <a:ext uri="{FF2B5EF4-FFF2-40B4-BE49-F238E27FC236}">
                <a16:creationId xmlns:a16="http://schemas.microsoft.com/office/drawing/2014/main" id="{E1ECA24C-78ED-B842-8C4B-87F0D61DEDEB}"/>
              </a:ext>
            </a:extLst>
          </p:cNvPr>
          <p:cNvSpPr>
            <a:spLocks noGrp="1"/>
          </p:cNvSpPr>
          <p:nvPr>
            <p:ph type="title" hasCustomPrompt="1"/>
          </p:nvPr>
        </p:nvSpPr>
        <p:spPr>
          <a:xfrm>
            <a:off x="2258546" y="3624802"/>
            <a:ext cx="5231316" cy="919853"/>
          </a:xfrm>
          <a:prstGeom prst="rect">
            <a:avLst/>
          </a:prstGeom>
        </p:spPr>
        <p:txBody>
          <a:bodyPr lIns="0" tIns="0" rIns="0" bIns="0">
            <a:noAutofit/>
          </a:bodyPr>
          <a:lstStyle>
            <a:lvl1pPr>
              <a:lnSpc>
                <a:spcPts val="4000"/>
              </a:lnSpc>
              <a:defRPr sz="4000" b="1" i="0" cap="all" baseline="0">
                <a:solidFill>
                  <a:schemeClr val="bg1"/>
                </a:solidFill>
                <a:latin typeface="Antonio" pitchFamily="2" charset="77"/>
              </a:defRPr>
            </a:lvl1pPr>
          </a:lstStyle>
          <a:p>
            <a:r>
              <a:rPr lang="en-GB" dirty="0"/>
              <a:t>Headline line 1</a:t>
            </a:r>
            <a:br>
              <a:rPr lang="en-GB" dirty="0"/>
            </a:br>
            <a:r>
              <a:rPr lang="en-GB" dirty="0"/>
              <a:t>headline line 2</a:t>
            </a:r>
            <a:endParaRPr lang="en-US" dirty="0"/>
          </a:p>
        </p:txBody>
      </p:sp>
      <p:sp>
        <p:nvSpPr>
          <p:cNvPr id="18" name="Content Placeholder 2">
            <a:extLst>
              <a:ext uri="{FF2B5EF4-FFF2-40B4-BE49-F238E27FC236}">
                <a16:creationId xmlns:a16="http://schemas.microsoft.com/office/drawing/2014/main" id="{B67EA1A8-98EC-3945-8907-C99A4E4F35E1}"/>
              </a:ext>
            </a:extLst>
          </p:cNvPr>
          <p:cNvSpPr>
            <a:spLocks noGrp="1"/>
          </p:cNvSpPr>
          <p:nvPr>
            <p:ph idx="1" hasCustomPrompt="1"/>
          </p:nvPr>
        </p:nvSpPr>
        <p:spPr>
          <a:xfrm>
            <a:off x="2258546" y="4859430"/>
            <a:ext cx="5231316" cy="291690"/>
          </a:xfrm>
          <a:prstGeom prst="rect">
            <a:avLst/>
          </a:prstGeom>
        </p:spPr>
        <p:txBody>
          <a:bodyPr lIns="0" tIns="0" rIns="0" bIns="0">
            <a:noAutofit/>
          </a:bodyPr>
          <a:lstStyle>
            <a:lvl1pPr>
              <a:lnSpc>
                <a:spcPts val="1800"/>
              </a:lnSpc>
              <a:spcAft>
                <a:spcPts val="0"/>
              </a:spcAft>
              <a:defRPr sz="1600" b="0" i="0" cap="none" baseline="0">
                <a:solidFill>
                  <a:schemeClr val="bg1"/>
                </a:solidFill>
                <a:latin typeface="Montserrat" pitchFamily="2" charset="77"/>
              </a:defRPr>
            </a:lvl1pPr>
          </a:lstStyle>
          <a:p>
            <a:pPr lvl="0"/>
            <a:r>
              <a:rPr lang="en-GB" dirty="0"/>
              <a:t>Sub title line 1</a:t>
            </a:r>
            <a:br>
              <a:rPr lang="en-GB" dirty="0"/>
            </a:br>
            <a:endParaRPr lang="en-US" dirty="0"/>
          </a:p>
        </p:txBody>
      </p:sp>
      <p:pic>
        <p:nvPicPr>
          <p:cNvPr id="10" name="Picture 9" descr="Logo&#10;&#10;Description automatically generated">
            <a:extLst>
              <a:ext uri="{FF2B5EF4-FFF2-40B4-BE49-F238E27FC236}">
                <a16:creationId xmlns:a16="http://schemas.microsoft.com/office/drawing/2014/main" id="{3BCB3BA8-D6DE-A046-BD65-2C02AEF0195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257200" y="1950721"/>
            <a:ext cx="1518309" cy="1324800"/>
          </a:xfrm>
          <a:prstGeom prst="rect">
            <a:avLst/>
          </a:prstGeom>
        </p:spPr>
      </p:pic>
    </p:spTree>
    <p:extLst>
      <p:ext uri="{BB962C8B-B14F-4D97-AF65-F5344CB8AC3E}">
        <p14:creationId xmlns:p14="http://schemas.microsoft.com/office/powerpoint/2010/main" val="2240196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theme" Target="../theme/theme5.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8.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4745249"/>
      </p:ext>
    </p:extLst>
  </p:cSld>
  <p:clrMap bg1="lt1" tx1="dk1" bg2="lt2" tx2="dk2" accent1="accent1" accent2="accent2" accent3="accent3" accent4="accent4" accent5="accent5" accent6="accent6" hlink="hlink" folHlink="folHlink"/>
  <p:sldLayoutIdLst>
    <p:sldLayoutId id="2147483674" r:id="rId1"/>
    <p:sldLayoutId id="2147483679" r:id="rId2"/>
    <p:sldLayoutId id="2147483675" r:id="rId3"/>
    <p:sldLayoutId id="2147483676" r:id="rId4"/>
    <p:sldLayoutId id="2147483677" r:id="rId5"/>
    <p:sldLayoutId id="2147483678" r:id="rId6"/>
    <p:sldLayoutId id="2147483940" r:id="rId7"/>
  </p:sldLayoutIdLst>
  <p:txStyles>
    <p:titleStyle>
      <a:lvl1pPr algn="l" defTabSz="914348" rtl="0" eaLnBrk="1" latinLnBrk="0" hangingPunct="1">
        <a:lnSpc>
          <a:spcPts val="3400"/>
        </a:lnSpc>
        <a:spcBef>
          <a:spcPct val="0"/>
        </a:spcBef>
        <a:buNone/>
        <a:defRPr sz="3200" b="0" i="0" kern="1200">
          <a:solidFill>
            <a:schemeClr val="tx1"/>
          </a:solidFill>
          <a:latin typeface="Gotham Bold" pitchFamily="2" charset="0"/>
          <a:ea typeface="+mj-ea"/>
          <a:cs typeface="Gotham Bold" pitchFamily="2" charset="0"/>
        </a:defRPr>
      </a:lvl1pPr>
    </p:titleStyle>
    <p:bodyStyle>
      <a:lvl1pPr marL="0" indent="0" algn="l" defTabSz="914348" rtl="0" eaLnBrk="1" latinLnBrk="0" hangingPunct="1">
        <a:lnSpc>
          <a:spcPts val="1700"/>
        </a:lnSpc>
        <a:spcBef>
          <a:spcPts val="0"/>
        </a:spcBef>
        <a:spcAft>
          <a:spcPts val="1200"/>
        </a:spcAft>
        <a:buFontTx/>
        <a:buNone/>
        <a:defRPr sz="1500" b="0" i="0" kern="1200" cap="all" baseline="0">
          <a:solidFill>
            <a:schemeClr val="tx1"/>
          </a:solidFill>
          <a:latin typeface="Gotham Book" pitchFamily="2" charset="0"/>
          <a:ea typeface="+mn-ea"/>
          <a:cs typeface="Gotham Book" pitchFamily="2" charset="0"/>
        </a:defRPr>
      </a:lvl1pPr>
      <a:lvl2pPr marL="457174" indent="0" algn="l" defTabSz="914348" rtl="0" eaLnBrk="1" latinLnBrk="0" hangingPunct="1">
        <a:lnSpc>
          <a:spcPct val="90000"/>
        </a:lnSpc>
        <a:spcBef>
          <a:spcPts val="500"/>
        </a:spcBef>
        <a:buFontTx/>
        <a:buNone/>
        <a:defRPr sz="1800" b="0" i="0" kern="1200">
          <a:solidFill>
            <a:schemeClr val="tx1"/>
          </a:solidFill>
          <a:latin typeface="Gotham Book" pitchFamily="2" charset="0"/>
          <a:ea typeface="+mn-ea"/>
          <a:cs typeface="Gotham Book" pitchFamily="2" charset="0"/>
        </a:defRPr>
      </a:lvl2pPr>
      <a:lvl3pPr marL="914348" indent="0" algn="l" defTabSz="914348" rtl="0" eaLnBrk="1" latinLnBrk="0" hangingPunct="1">
        <a:lnSpc>
          <a:spcPct val="90000"/>
        </a:lnSpc>
        <a:spcBef>
          <a:spcPts val="500"/>
        </a:spcBef>
        <a:buFontTx/>
        <a:buNone/>
        <a:defRPr sz="1600" b="0" i="0" kern="1200">
          <a:solidFill>
            <a:schemeClr val="tx1"/>
          </a:solidFill>
          <a:latin typeface="Gotham Book" pitchFamily="2" charset="0"/>
          <a:ea typeface="+mn-ea"/>
          <a:cs typeface="Gotham Book" pitchFamily="2" charset="0"/>
        </a:defRPr>
      </a:lvl3pPr>
      <a:lvl4pPr marL="1371522"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4pPr>
      <a:lvl5pPr marL="1828697"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5pPr>
      <a:lvl6pPr marL="251445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3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6"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80"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48" rtl="0" eaLnBrk="1" latinLnBrk="0" hangingPunct="1">
        <a:defRPr sz="1800" kern="1200">
          <a:solidFill>
            <a:schemeClr val="tx1"/>
          </a:solidFill>
          <a:latin typeface="+mn-lt"/>
          <a:ea typeface="+mn-ea"/>
          <a:cs typeface="+mn-cs"/>
        </a:defRPr>
      </a:lvl1pPr>
      <a:lvl2pPr marL="457174" algn="l" defTabSz="914348" rtl="0" eaLnBrk="1" latinLnBrk="0" hangingPunct="1">
        <a:defRPr sz="1800" kern="1200">
          <a:solidFill>
            <a:schemeClr val="tx1"/>
          </a:solidFill>
          <a:latin typeface="+mn-lt"/>
          <a:ea typeface="+mn-ea"/>
          <a:cs typeface="+mn-cs"/>
        </a:defRPr>
      </a:lvl2pPr>
      <a:lvl3pPr marL="914348" algn="l" defTabSz="914348" rtl="0" eaLnBrk="1" latinLnBrk="0" hangingPunct="1">
        <a:defRPr sz="1800" kern="1200">
          <a:solidFill>
            <a:schemeClr val="tx1"/>
          </a:solidFill>
          <a:latin typeface="+mn-lt"/>
          <a:ea typeface="+mn-ea"/>
          <a:cs typeface="+mn-cs"/>
        </a:defRPr>
      </a:lvl3pPr>
      <a:lvl4pPr marL="1371522" algn="l" defTabSz="914348" rtl="0" eaLnBrk="1" latinLnBrk="0" hangingPunct="1">
        <a:defRPr sz="1800" kern="1200">
          <a:solidFill>
            <a:schemeClr val="tx1"/>
          </a:solidFill>
          <a:latin typeface="+mn-lt"/>
          <a:ea typeface="+mn-ea"/>
          <a:cs typeface="+mn-cs"/>
        </a:defRPr>
      </a:lvl4pPr>
      <a:lvl5pPr marL="1828697" algn="l" defTabSz="914348" rtl="0" eaLnBrk="1" latinLnBrk="0" hangingPunct="1">
        <a:defRPr sz="1800" kern="1200">
          <a:solidFill>
            <a:schemeClr val="tx1"/>
          </a:solidFill>
          <a:latin typeface="+mn-lt"/>
          <a:ea typeface="+mn-ea"/>
          <a:cs typeface="+mn-cs"/>
        </a:defRPr>
      </a:lvl5pPr>
      <a:lvl6pPr marL="2285871" algn="l" defTabSz="914348" rtl="0" eaLnBrk="1" latinLnBrk="0" hangingPunct="1">
        <a:defRPr sz="1800" kern="1200">
          <a:solidFill>
            <a:schemeClr val="tx1"/>
          </a:solidFill>
          <a:latin typeface="+mn-lt"/>
          <a:ea typeface="+mn-ea"/>
          <a:cs typeface="+mn-cs"/>
        </a:defRPr>
      </a:lvl6pPr>
      <a:lvl7pPr marL="2743045" algn="l" defTabSz="914348" rtl="0" eaLnBrk="1" latinLnBrk="0" hangingPunct="1">
        <a:defRPr sz="1800" kern="1200">
          <a:solidFill>
            <a:schemeClr val="tx1"/>
          </a:solidFill>
          <a:latin typeface="+mn-lt"/>
          <a:ea typeface="+mn-ea"/>
          <a:cs typeface="+mn-cs"/>
        </a:defRPr>
      </a:lvl7pPr>
      <a:lvl8pPr marL="3200219" algn="l" defTabSz="914348" rtl="0" eaLnBrk="1" latinLnBrk="0" hangingPunct="1">
        <a:defRPr sz="1800" kern="1200">
          <a:solidFill>
            <a:schemeClr val="tx1"/>
          </a:solidFill>
          <a:latin typeface="+mn-lt"/>
          <a:ea typeface="+mn-ea"/>
          <a:cs typeface="+mn-cs"/>
        </a:defRPr>
      </a:lvl8pPr>
      <a:lvl9pPr marL="3657393" algn="l" defTabSz="91434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0" userDrawn="1">
          <p15:clr>
            <a:srgbClr val="F26B43"/>
          </p15:clr>
        </p15:guide>
        <p15:guide id="2" pos="441" userDrawn="1">
          <p15:clr>
            <a:srgbClr val="F26B43"/>
          </p15:clr>
        </p15:guide>
        <p15:guide id="3" pos="8025" userDrawn="1">
          <p15:clr>
            <a:srgbClr val="F26B43"/>
          </p15:clr>
        </p15:guide>
        <p15:guide id="4" orient="horz" pos="4422" userDrawn="1">
          <p15:clr>
            <a:srgbClr val="F26B43"/>
          </p15:clr>
        </p15:guide>
        <p15:guide id="5" orient="horz" pos="430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6266845"/>
      </p:ext>
    </p:extLst>
  </p:cSld>
  <p:clrMap bg1="lt1" tx1="dk1" bg2="lt2" tx2="dk2" accent1="accent1" accent2="accent2" accent3="accent3" accent4="accent4" accent5="accent5" accent6="accent6" hlink="hlink" folHlink="folHlink"/>
  <p:sldLayoutIdLst>
    <p:sldLayoutId id="2147484146" r:id="rId1"/>
    <p:sldLayoutId id="2147484147" r:id="rId2"/>
    <p:sldLayoutId id="2147484148" r:id="rId3"/>
    <p:sldLayoutId id="2147484149" r:id="rId4"/>
    <p:sldLayoutId id="2147484150" r:id="rId5"/>
    <p:sldLayoutId id="2147484151" r:id="rId6"/>
    <p:sldLayoutId id="2147484152" r:id="rId7"/>
  </p:sldLayoutIdLst>
  <p:txStyles>
    <p:titleStyle>
      <a:lvl1pPr algn="l" defTabSz="914348" rtl="0" eaLnBrk="1" latinLnBrk="0" hangingPunct="1">
        <a:lnSpc>
          <a:spcPts val="3400"/>
        </a:lnSpc>
        <a:spcBef>
          <a:spcPct val="0"/>
        </a:spcBef>
        <a:buNone/>
        <a:defRPr sz="3200" b="0" i="0" kern="1200">
          <a:solidFill>
            <a:schemeClr val="tx1"/>
          </a:solidFill>
          <a:latin typeface="Gotham Bold" pitchFamily="2" charset="0"/>
          <a:ea typeface="+mj-ea"/>
          <a:cs typeface="Gotham Bold" pitchFamily="2" charset="0"/>
        </a:defRPr>
      </a:lvl1pPr>
    </p:titleStyle>
    <p:bodyStyle>
      <a:lvl1pPr marL="0" indent="0" algn="l" defTabSz="914348" rtl="0" eaLnBrk="1" latinLnBrk="0" hangingPunct="1">
        <a:lnSpc>
          <a:spcPts val="1700"/>
        </a:lnSpc>
        <a:spcBef>
          <a:spcPts val="0"/>
        </a:spcBef>
        <a:spcAft>
          <a:spcPts val="1200"/>
        </a:spcAft>
        <a:buFontTx/>
        <a:buNone/>
        <a:defRPr sz="1500" b="0" i="0" kern="1200" cap="all" baseline="0">
          <a:solidFill>
            <a:schemeClr val="tx1"/>
          </a:solidFill>
          <a:latin typeface="Gotham Book" pitchFamily="2" charset="0"/>
          <a:ea typeface="+mn-ea"/>
          <a:cs typeface="Gotham Book" pitchFamily="2" charset="0"/>
        </a:defRPr>
      </a:lvl1pPr>
      <a:lvl2pPr marL="457174" indent="0" algn="l" defTabSz="914348" rtl="0" eaLnBrk="1" latinLnBrk="0" hangingPunct="1">
        <a:lnSpc>
          <a:spcPct val="90000"/>
        </a:lnSpc>
        <a:spcBef>
          <a:spcPts val="500"/>
        </a:spcBef>
        <a:buFontTx/>
        <a:buNone/>
        <a:defRPr sz="1800" b="0" i="0" kern="1200">
          <a:solidFill>
            <a:schemeClr val="tx1"/>
          </a:solidFill>
          <a:latin typeface="Gotham Book" pitchFamily="2" charset="0"/>
          <a:ea typeface="+mn-ea"/>
          <a:cs typeface="Gotham Book" pitchFamily="2" charset="0"/>
        </a:defRPr>
      </a:lvl2pPr>
      <a:lvl3pPr marL="914348" indent="0" algn="l" defTabSz="914348" rtl="0" eaLnBrk="1" latinLnBrk="0" hangingPunct="1">
        <a:lnSpc>
          <a:spcPct val="90000"/>
        </a:lnSpc>
        <a:spcBef>
          <a:spcPts val="500"/>
        </a:spcBef>
        <a:buFontTx/>
        <a:buNone/>
        <a:defRPr sz="1600" b="0" i="0" kern="1200">
          <a:solidFill>
            <a:schemeClr val="tx1"/>
          </a:solidFill>
          <a:latin typeface="Gotham Book" pitchFamily="2" charset="0"/>
          <a:ea typeface="+mn-ea"/>
          <a:cs typeface="Gotham Book" pitchFamily="2" charset="0"/>
        </a:defRPr>
      </a:lvl3pPr>
      <a:lvl4pPr marL="1371522"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4pPr>
      <a:lvl5pPr marL="1828697"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5pPr>
      <a:lvl6pPr marL="251445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3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6"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80"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48" rtl="0" eaLnBrk="1" latinLnBrk="0" hangingPunct="1">
        <a:defRPr sz="1800" kern="1200">
          <a:solidFill>
            <a:schemeClr val="tx1"/>
          </a:solidFill>
          <a:latin typeface="+mn-lt"/>
          <a:ea typeface="+mn-ea"/>
          <a:cs typeface="+mn-cs"/>
        </a:defRPr>
      </a:lvl1pPr>
      <a:lvl2pPr marL="457174" algn="l" defTabSz="914348" rtl="0" eaLnBrk="1" latinLnBrk="0" hangingPunct="1">
        <a:defRPr sz="1800" kern="1200">
          <a:solidFill>
            <a:schemeClr val="tx1"/>
          </a:solidFill>
          <a:latin typeface="+mn-lt"/>
          <a:ea typeface="+mn-ea"/>
          <a:cs typeface="+mn-cs"/>
        </a:defRPr>
      </a:lvl2pPr>
      <a:lvl3pPr marL="914348" algn="l" defTabSz="914348" rtl="0" eaLnBrk="1" latinLnBrk="0" hangingPunct="1">
        <a:defRPr sz="1800" kern="1200">
          <a:solidFill>
            <a:schemeClr val="tx1"/>
          </a:solidFill>
          <a:latin typeface="+mn-lt"/>
          <a:ea typeface="+mn-ea"/>
          <a:cs typeface="+mn-cs"/>
        </a:defRPr>
      </a:lvl3pPr>
      <a:lvl4pPr marL="1371522" algn="l" defTabSz="914348" rtl="0" eaLnBrk="1" latinLnBrk="0" hangingPunct="1">
        <a:defRPr sz="1800" kern="1200">
          <a:solidFill>
            <a:schemeClr val="tx1"/>
          </a:solidFill>
          <a:latin typeface="+mn-lt"/>
          <a:ea typeface="+mn-ea"/>
          <a:cs typeface="+mn-cs"/>
        </a:defRPr>
      </a:lvl4pPr>
      <a:lvl5pPr marL="1828697" algn="l" defTabSz="914348" rtl="0" eaLnBrk="1" latinLnBrk="0" hangingPunct="1">
        <a:defRPr sz="1800" kern="1200">
          <a:solidFill>
            <a:schemeClr val="tx1"/>
          </a:solidFill>
          <a:latin typeface="+mn-lt"/>
          <a:ea typeface="+mn-ea"/>
          <a:cs typeface="+mn-cs"/>
        </a:defRPr>
      </a:lvl5pPr>
      <a:lvl6pPr marL="2285871" algn="l" defTabSz="914348" rtl="0" eaLnBrk="1" latinLnBrk="0" hangingPunct="1">
        <a:defRPr sz="1800" kern="1200">
          <a:solidFill>
            <a:schemeClr val="tx1"/>
          </a:solidFill>
          <a:latin typeface="+mn-lt"/>
          <a:ea typeface="+mn-ea"/>
          <a:cs typeface="+mn-cs"/>
        </a:defRPr>
      </a:lvl6pPr>
      <a:lvl7pPr marL="2743045" algn="l" defTabSz="914348" rtl="0" eaLnBrk="1" latinLnBrk="0" hangingPunct="1">
        <a:defRPr sz="1800" kern="1200">
          <a:solidFill>
            <a:schemeClr val="tx1"/>
          </a:solidFill>
          <a:latin typeface="+mn-lt"/>
          <a:ea typeface="+mn-ea"/>
          <a:cs typeface="+mn-cs"/>
        </a:defRPr>
      </a:lvl7pPr>
      <a:lvl8pPr marL="3200219" algn="l" defTabSz="914348" rtl="0" eaLnBrk="1" latinLnBrk="0" hangingPunct="1">
        <a:defRPr sz="1800" kern="1200">
          <a:solidFill>
            <a:schemeClr val="tx1"/>
          </a:solidFill>
          <a:latin typeface="+mn-lt"/>
          <a:ea typeface="+mn-ea"/>
          <a:cs typeface="+mn-cs"/>
        </a:defRPr>
      </a:lvl8pPr>
      <a:lvl9pPr marL="3657393" algn="l" defTabSz="91434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0" userDrawn="1">
          <p15:clr>
            <a:srgbClr val="F26B43"/>
          </p15:clr>
        </p15:guide>
        <p15:guide id="2" pos="441" userDrawn="1">
          <p15:clr>
            <a:srgbClr val="F26B43"/>
          </p15:clr>
        </p15:guide>
        <p15:guide id="3" pos="8025" userDrawn="1">
          <p15:clr>
            <a:srgbClr val="F26B43"/>
          </p15:clr>
        </p15:guide>
        <p15:guide id="4" orient="horz" pos="4422" userDrawn="1">
          <p15:clr>
            <a:srgbClr val="F26B43"/>
          </p15:clr>
        </p15:guide>
        <p15:guide id="5" orient="horz" pos="4309"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7052997"/>
      </p:ext>
    </p:extLst>
  </p:cSld>
  <p:clrMap bg1="lt1" tx1="dk1" bg2="lt2" tx2="dk2" accent1="accent1" accent2="accent2" accent3="accent3" accent4="accent4" accent5="accent5" accent6="accent6" hlink="hlink" folHlink="folHlink"/>
  <p:sldLayoutIdLst>
    <p:sldLayoutId id="2147483682" r:id="rId1"/>
    <p:sldLayoutId id="2147483699" r:id="rId2"/>
  </p:sldLayoutIdLst>
  <p:txStyles>
    <p:titleStyle>
      <a:lvl1pPr algn="l" defTabSz="914348" rtl="0" eaLnBrk="1" latinLnBrk="0" hangingPunct="1">
        <a:lnSpc>
          <a:spcPts val="2600"/>
        </a:lnSpc>
        <a:spcBef>
          <a:spcPct val="0"/>
        </a:spcBef>
        <a:buNone/>
        <a:defRPr sz="2400" b="0" i="0" kern="1200">
          <a:solidFill>
            <a:schemeClr val="tx1"/>
          </a:solidFill>
          <a:latin typeface="Gotham Bold" pitchFamily="2" charset="0"/>
          <a:ea typeface="+mj-ea"/>
          <a:cs typeface="Gotham Bold" pitchFamily="2" charset="0"/>
        </a:defRPr>
      </a:lvl1pPr>
    </p:titleStyle>
    <p:bodyStyle>
      <a:lvl1pPr marL="0" indent="0" algn="l" defTabSz="914348" rtl="0" eaLnBrk="1" latinLnBrk="0" hangingPunct="1">
        <a:lnSpc>
          <a:spcPts val="1700"/>
        </a:lnSpc>
        <a:spcBef>
          <a:spcPts val="0"/>
        </a:spcBef>
        <a:spcAft>
          <a:spcPts val="1200"/>
        </a:spcAft>
        <a:buFontTx/>
        <a:buNone/>
        <a:defRPr sz="1500" b="0" i="0" kern="1200">
          <a:solidFill>
            <a:schemeClr val="tx1"/>
          </a:solidFill>
          <a:latin typeface="Gotham Book" pitchFamily="2" charset="0"/>
          <a:ea typeface="+mn-ea"/>
          <a:cs typeface="Gotham Book" pitchFamily="2" charset="0"/>
        </a:defRPr>
      </a:lvl1pPr>
      <a:lvl2pPr marL="457174" indent="0" algn="l" defTabSz="914348" rtl="0" eaLnBrk="1" latinLnBrk="0" hangingPunct="1">
        <a:lnSpc>
          <a:spcPct val="90000"/>
        </a:lnSpc>
        <a:spcBef>
          <a:spcPts val="500"/>
        </a:spcBef>
        <a:buFontTx/>
        <a:buNone/>
        <a:defRPr sz="1800" b="0" i="0" kern="1200">
          <a:solidFill>
            <a:schemeClr val="tx1"/>
          </a:solidFill>
          <a:latin typeface="Gotham Book" pitchFamily="2" charset="0"/>
          <a:ea typeface="+mn-ea"/>
          <a:cs typeface="Gotham Book" pitchFamily="2" charset="0"/>
        </a:defRPr>
      </a:lvl2pPr>
      <a:lvl3pPr marL="914348" indent="0" algn="l" defTabSz="914348" rtl="0" eaLnBrk="1" latinLnBrk="0" hangingPunct="1">
        <a:lnSpc>
          <a:spcPct val="90000"/>
        </a:lnSpc>
        <a:spcBef>
          <a:spcPts val="500"/>
        </a:spcBef>
        <a:buFontTx/>
        <a:buNone/>
        <a:defRPr sz="1600" b="0" i="0" kern="1200">
          <a:solidFill>
            <a:schemeClr val="tx1"/>
          </a:solidFill>
          <a:latin typeface="Gotham Book" pitchFamily="2" charset="0"/>
          <a:ea typeface="+mn-ea"/>
          <a:cs typeface="Gotham Book" pitchFamily="2" charset="0"/>
        </a:defRPr>
      </a:lvl3pPr>
      <a:lvl4pPr marL="1371522"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4pPr>
      <a:lvl5pPr marL="1828697"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5pPr>
      <a:lvl6pPr marL="251445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3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6"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80"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48" rtl="0" eaLnBrk="1" latinLnBrk="0" hangingPunct="1">
        <a:defRPr sz="1800" kern="1200">
          <a:solidFill>
            <a:schemeClr val="tx1"/>
          </a:solidFill>
          <a:latin typeface="+mn-lt"/>
          <a:ea typeface="+mn-ea"/>
          <a:cs typeface="+mn-cs"/>
        </a:defRPr>
      </a:lvl1pPr>
      <a:lvl2pPr marL="457174" algn="l" defTabSz="914348" rtl="0" eaLnBrk="1" latinLnBrk="0" hangingPunct="1">
        <a:defRPr sz="1800" kern="1200">
          <a:solidFill>
            <a:schemeClr val="tx1"/>
          </a:solidFill>
          <a:latin typeface="+mn-lt"/>
          <a:ea typeface="+mn-ea"/>
          <a:cs typeface="+mn-cs"/>
        </a:defRPr>
      </a:lvl2pPr>
      <a:lvl3pPr marL="914348" algn="l" defTabSz="914348" rtl="0" eaLnBrk="1" latinLnBrk="0" hangingPunct="1">
        <a:defRPr sz="1800" kern="1200">
          <a:solidFill>
            <a:schemeClr val="tx1"/>
          </a:solidFill>
          <a:latin typeface="+mn-lt"/>
          <a:ea typeface="+mn-ea"/>
          <a:cs typeface="+mn-cs"/>
        </a:defRPr>
      </a:lvl3pPr>
      <a:lvl4pPr marL="1371522" algn="l" defTabSz="914348" rtl="0" eaLnBrk="1" latinLnBrk="0" hangingPunct="1">
        <a:defRPr sz="1800" kern="1200">
          <a:solidFill>
            <a:schemeClr val="tx1"/>
          </a:solidFill>
          <a:latin typeface="+mn-lt"/>
          <a:ea typeface="+mn-ea"/>
          <a:cs typeface="+mn-cs"/>
        </a:defRPr>
      </a:lvl4pPr>
      <a:lvl5pPr marL="1828697" algn="l" defTabSz="914348" rtl="0" eaLnBrk="1" latinLnBrk="0" hangingPunct="1">
        <a:defRPr sz="1800" kern="1200">
          <a:solidFill>
            <a:schemeClr val="tx1"/>
          </a:solidFill>
          <a:latin typeface="+mn-lt"/>
          <a:ea typeface="+mn-ea"/>
          <a:cs typeface="+mn-cs"/>
        </a:defRPr>
      </a:lvl5pPr>
      <a:lvl6pPr marL="2285871" algn="l" defTabSz="914348" rtl="0" eaLnBrk="1" latinLnBrk="0" hangingPunct="1">
        <a:defRPr sz="1800" kern="1200">
          <a:solidFill>
            <a:schemeClr val="tx1"/>
          </a:solidFill>
          <a:latin typeface="+mn-lt"/>
          <a:ea typeface="+mn-ea"/>
          <a:cs typeface="+mn-cs"/>
        </a:defRPr>
      </a:lvl6pPr>
      <a:lvl7pPr marL="2743045" algn="l" defTabSz="914348" rtl="0" eaLnBrk="1" latinLnBrk="0" hangingPunct="1">
        <a:defRPr sz="1800" kern="1200">
          <a:solidFill>
            <a:schemeClr val="tx1"/>
          </a:solidFill>
          <a:latin typeface="+mn-lt"/>
          <a:ea typeface="+mn-ea"/>
          <a:cs typeface="+mn-cs"/>
        </a:defRPr>
      </a:lvl7pPr>
      <a:lvl8pPr marL="3200219" algn="l" defTabSz="914348" rtl="0" eaLnBrk="1" latinLnBrk="0" hangingPunct="1">
        <a:defRPr sz="1800" kern="1200">
          <a:solidFill>
            <a:schemeClr val="tx1"/>
          </a:solidFill>
          <a:latin typeface="+mn-lt"/>
          <a:ea typeface="+mn-ea"/>
          <a:cs typeface="+mn-cs"/>
        </a:defRPr>
      </a:lvl8pPr>
      <a:lvl9pPr marL="3657393" algn="l" defTabSz="91434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0" userDrawn="1">
          <p15:clr>
            <a:srgbClr val="F26B43"/>
          </p15:clr>
        </p15:guide>
        <p15:guide id="2" pos="441" userDrawn="1">
          <p15:clr>
            <a:srgbClr val="F26B43"/>
          </p15:clr>
        </p15:guide>
        <p15:guide id="3" pos="8025" userDrawn="1">
          <p15:clr>
            <a:srgbClr val="F26B43"/>
          </p15:clr>
        </p15:guide>
        <p15:guide id="4" orient="horz" pos="4422" userDrawn="1">
          <p15:clr>
            <a:srgbClr val="F26B43"/>
          </p15:clr>
        </p15:guide>
        <p15:guide id="5" orient="horz" pos="4309" userDrawn="1">
          <p15:clr>
            <a:srgbClr val="F26B43"/>
          </p15:clr>
        </p15:guide>
        <p15:guide id="6" orient="horz" pos="1134"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9A7AA5-95D1-1D4E-811C-A33325721B1F}"/>
              </a:ext>
            </a:extLst>
          </p:cNvPr>
          <p:cNvSpPr txBox="1"/>
          <p:nvPr userDrawn="1"/>
        </p:nvSpPr>
        <p:spPr>
          <a:xfrm>
            <a:off x="11003039" y="7019930"/>
            <a:ext cx="1736313" cy="295275"/>
          </a:xfrm>
          <a:prstGeom prst="rect">
            <a:avLst/>
          </a:prstGeom>
          <a:noFill/>
        </p:spPr>
        <p:txBody>
          <a:bodyPr wrap="square" lIns="0" tIns="0" rIns="0" bIns="0" rtlCol="0">
            <a:noAutofit/>
          </a:bodyPr>
          <a:lstStyle/>
          <a:p>
            <a:pPr algn="r"/>
            <a:fld id="{6D251E2F-AFA0-7C40-BE87-5CC530577159}" type="slidenum">
              <a:rPr lang="en-US" sz="800" smtClean="0">
                <a:solidFill>
                  <a:srgbClr val="666666"/>
                </a:solidFill>
                <a:latin typeface="Montserrat" pitchFamily="2" charset="77"/>
              </a:rPr>
              <a:pPr algn="r"/>
              <a:t>‹#›</a:t>
            </a:fld>
            <a:endParaRPr lang="en-US" sz="800" dirty="0">
              <a:solidFill>
                <a:srgbClr val="666666"/>
              </a:solidFill>
              <a:latin typeface="Montserrat" pitchFamily="2" charset="77"/>
            </a:endParaRPr>
          </a:p>
        </p:txBody>
      </p:sp>
    </p:spTree>
    <p:extLst>
      <p:ext uri="{BB962C8B-B14F-4D97-AF65-F5344CB8AC3E}">
        <p14:creationId xmlns:p14="http://schemas.microsoft.com/office/powerpoint/2010/main" val="2893191295"/>
      </p:ext>
    </p:extLst>
  </p:cSld>
  <p:clrMap bg1="lt1" tx1="dk1" bg2="lt2" tx2="dk2" accent1="accent1" accent2="accent2" accent3="accent3" accent4="accent4" accent5="accent5" accent6="accent6" hlink="hlink" folHlink="folHlink"/>
  <p:sldLayoutIdLst>
    <p:sldLayoutId id="2147483946" r:id="rId1"/>
    <p:sldLayoutId id="2147483947" r:id="rId2"/>
    <p:sldLayoutId id="2147483948" r:id="rId3"/>
  </p:sldLayoutIdLst>
  <p:txStyles>
    <p:titleStyle>
      <a:lvl1pPr algn="l" defTabSz="914348" rtl="0" eaLnBrk="1" latinLnBrk="0" hangingPunct="1">
        <a:lnSpc>
          <a:spcPts val="2600"/>
        </a:lnSpc>
        <a:spcBef>
          <a:spcPct val="0"/>
        </a:spcBef>
        <a:buNone/>
        <a:defRPr sz="2400" b="0" i="0" kern="1200">
          <a:solidFill>
            <a:schemeClr val="tx1"/>
          </a:solidFill>
          <a:latin typeface="Gotham Bold" pitchFamily="2" charset="0"/>
          <a:ea typeface="+mj-ea"/>
          <a:cs typeface="Gotham Bold" pitchFamily="2" charset="0"/>
        </a:defRPr>
      </a:lvl1pPr>
    </p:titleStyle>
    <p:bodyStyle>
      <a:lvl1pPr marL="0" indent="0" algn="l" defTabSz="914348" rtl="0" eaLnBrk="1" latinLnBrk="0" hangingPunct="1">
        <a:lnSpc>
          <a:spcPts val="1700"/>
        </a:lnSpc>
        <a:spcBef>
          <a:spcPts val="0"/>
        </a:spcBef>
        <a:spcAft>
          <a:spcPts val="1200"/>
        </a:spcAft>
        <a:buFontTx/>
        <a:buNone/>
        <a:defRPr sz="1500" b="0" i="0" kern="1200">
          <a:solidFill>
            <a:schemeClr val="tx1"/>
          </a:solidFill>
          <a:latin typeface="Gotham Book" pitchFamily="2" charset="0"/>
          <a:ea typeface="+mn-ea"/>
          <a:cs typeface="Gotham Book" pitchFamily="2" charset="0"/>
        </a:defRPr>
      </a:lvl1pPr>
      <a:lvl2pPr marL="457174" indent="0" algn="l" defTabSz="914348" rtl="0" eaLnBrk="1" latinLnBrk="0" hangingPunct="1">
        <a:lnSpc>
          <a:spcPct val="90000"/>
        </a:lnSpc>
        <a:spcBef>
          <a:spcPts val="500"/>
        </a:spcBef>
        <a:buFontTx/>
        <a:buNone/>
        <a:defRPr sz="1800" b="0" i="0" kern="1200">
          <a:solidFill>
            <a:schemeClr val="tx1"/>
          </a:solidFill>
          <a:latin typeface="Gotham Book" pitchFamily="2" charset="0"/>
          <a:ea typeface="+mn-ea"/>
          <a:cs typeface="Gotham Book" pitchFamily="2" charset="0"/>
        </a:defRPr>
      </a:lvl2pPr>
      <a:lvl3pPr marL="914348" indent="0" algn="l" defTabSz="914348" rtl="0" eaLnBrk="1" latinLnBrk="0" hangingPunct="1">
        <a:lnSpc>
          <a:spcPct val="90000"/>
        </a:lnSpc>
        <a:spcBef>
          <a:spcPts val="500"/>
        </a:spcBef>
        <a:buFontTx/>
        <a:buNone/>
        <a:defRPr sz="1600" b="0" i="0" kern="1200">
          <a:solidFill>
            <a:schemeClr val="tx1"/>
          </a:solidFill>
          <a:latin typeface="Gotham Book" pitchFamily="2" charset="0"/>
          <a:ea typeface="+mn-ea"/>
          <a:cs typeface="Gotham Book" pitchFamily="2" charset="0"/>
        </a:defRPr>
      </a:lvl3pPr>
      <a:lvl4pPr marL="1371522"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4pPr>
      <a:lvl5pPr marL="1828697"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5pPr>
      <a:lvl6pPr marL="251445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3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6"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80"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48" rtl="0" eaLnBrk="1" latinLnBrk="0" hangingPunct="1">
        <a:defRPr sz="1800" kern="1200">
          <a:solidFill>
            <a:schemeClr val="tx1"/>
          </a:solidFill>
          <a:latin typeface="+mn-lt"/>
          <a:ea typeface="+mn-ea"/>
          <a:cs typeface="+mn-cs"/>
        </a:defRPr>
      </a:lvl1pPr>
      <a:lvl2pPr marL="457174" algn="l" defTabSz="914348" rtl="0" eaLnBrk="1" latinLnBrk="0" hangingPunct="1">
        <a:defRPr sz="1800" kern="1200">
          <a:solidFill>
            <a:schemeClr val="tx1"/>
          </a:solidFill>
          <a:latin typeface="+mn-lt"/>
          <a:ea typeface="+mn-ea"/>
          <a:cs typeface="+mn-cs"/>
        </a:defRPr>
      </a:lvl2pPr>
      <a:lvl3pPr marL="914348" algn="l" defTabSz="914348" rtl="0" eaLnBrk="1" latinLnBrk="0" hangingPunct="1">
        <a:defRPr sz="1800" kern="1200">
          <a:solidFill>
            <a:schemeClr val="tx1"/>
          </a:solidFill>
          <a:latin typeface="+mn-lt"/>
          <a:ea typeface="+mn-ea"/>
          <a:cs typeface="+mn-cs"/>
        </a:defRPr>
      </a:lvl3pPr>
      <a:lvl4pPr marL="1371522" algn="l" defTabSz="914348" rtl="0" eaLnBrk="1" latinLnBrk="0" hangingPunct="1">
        <a:defRPr sz="1800" kern="1200">
          <a:solidFill>
            <a:schemeClr val="tx1"/>
          </a:solidFill>
          <a:latin typeface="+mn-lt"/>
          <a:ea typeface="+mn-ea"/>
          <a:cs typeface="+mn-cs"/>
        </a:defRPr>
      </a:lvl4pPr>
      <a:lvl5pPr marL="1828697" algn="l" defTabSz="914348" rtl="0" eaLnBrk="1" latinLnBrk="0" hangingPunct="1">
        <a:defRPr sz="1800" kern="1200">
          <a:solidFill>
            <a:schemeClr val="tx1"/>
          </a:solidFill>
          <a:latin typeface="+mn-lt"/>
          <a:ea typeface="+mn-ea"/>
          <a:cs typeface="+mn-cs"/>
        </a:defRPr>
      </a:lvl5pPr>
      <a:lvl6pPr marL="2285871" algn="l" defTabSz="914348" rtl="0" eaLnBrk="1" latinLnBrk="0" hangingPunct="1">
        <a:defRPr sz="1800" kern="1200">
          <a:solidFill>
            <a:schemeClr val="tx1"/>
          </a:solidFill>
          <a:latin typeface="+mn-lt"/>
          <a:ea typeface="+mn-ea"/>
          <a:cs typeface="+mn-cs"/>
        </a:defRPr>
      </a:lvl6pPr>
      <a:lvl7pPr marL="2743045" algn="l" defTabSz="914348" rtl="0" eaLnBrk="1" latinLnBrk="0" hangingPunct="1">
        <a:defRPr sz="1800" kern="1200">
          <a:solidFill>
            <a:schemeClr val="tx1"/>
          </a:solidFill>
          <a:latin typeface="+mn-lt"/>
          <a:ea typeface="+mn-ea"/>
          <a:cs typeface="+mn-cs"/>
        </a:defRPr>
      </a:lvl7pPr>
      <a:lvl8pPr marL="3200219" algn="l" defTabSz="914348" rtl="0" eaLnBrk="1" latinLnBrk="0" hangingPunct="1">
        <a:defRPr sz="1800" kern="1200">
          <a:solidFill>
            <a:schemeClr val="tx1"/>
          </a:solidFill>
          <a:latin typeface="+mn-lt"/>
          <a:ea typeface="+mn-ea"/>
          <a:cs typeface="+mn-cs"/>
        </a:defRPr>
      </a:lvl8pPr>
      <a:lvl9pPr marL="3657393" algn="l" defTabSz="91434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0" userDrawn="1">
          <p15:clr>
            <a:srgbClr val="F26B43"/>
          </p15:clr>
        </p15:guide>
        <p15:guide id="2" pos="441" userDrawn="1">
          <p15:clr>
            <a:srgbClr val="F26B43"/>
          </p15:clr>
        </p15:guide>
        <p15:guide id="3" pos="8025" userDrawn="1">
          <p15:clr>
            <a:srgbClr val="F26B43"/>
          </p15:clr>
        </p15:guide>
        <p15:guide id="4" orient="horz" pos="4422" userDrawn="1">
          <p15:clr>
            <a:srgbClr val="F26B43"/>
          </p15:clr>
        </p15:guide>
        <p15:guide id="5" orient="horz" pos="4309" userDrawn="1">
          <p15:clr>
            <a:srgbClr val="F26B43"/>
          </p15:clr>
        </p15:guide>
        <p15:guide id="6" orient="horz" pos="113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5826775"/>
      </p:ext>
    </p:extLst>
  </p:cSld>
  <p:clrMap bg1="lt1" tx1="dk1" bg2="lt2" tx2="dk2" accent1="accent1" accent2="accent2" accent3="accent3" accent4="accent4" accent5="accent5" accent6="accent6" hlink="hlink" folHlink="folHlink"/>
  <p:sldLayoutIdLst>
    <p:sldLayoutId id="2147483700" r:id="rId1"/>
    <p:sldLayoutId id="2147483697" r:id="rId2"/>
    <p:sldLayoutId id="2147483996" r:id="rId3"/>
    <p:sldLayoutId id="2147484007" r:id="rId4"/>
    <p:sldLayoutId id="2147484008" r:id="rId5"/>
    <p:sldLayoutId id="2147484009" r:id="rId6"/>
  </p:sldLayoutIdLst>
  <p:txStyles>
    <p:titleStyle>
      <a:lvl1pPr algn="l" defTabSz="914348" rtl="0" eaLnBrk="1" latinLnBrk="0" hangingPunct="1">
        <a:lnSpc>
          <a:spcPts val="2600"/>
        </a:lnSpc>
        <a:spcBef>
          <a:spcPct val="0"/>
        </a:spcBef>
        <a:buNone/>
        <a:defRPr sz="2400" b="0" i="0" kern="1200">
          <a:solidFill>
            <a:schemeClr val="tx1"/>
          </a:solidFill>
          <a:latin typeface="Gotham Bold" pitchFamily="2" charset="0"/>
          <a:ea typeface="+mj-ea"/>
          <a:cs typeface="Gotham Bold" pitchFamily="2" charset="0"/>
        </a:defRPr>
      </a:lvl1pPr>
    </p:titleStyle>
    <p:bodyStyle>
      <a:lvl1pPr marL="0" indent="0" algn="l" defTabSz="914348" rtl="0" eaLnBrk="1" latinLnBrk="0" hangingPunct="1">
        <a:lnSpc>
          <a:spcPts val="1700"/>
        </a:lnSpc>
        <a:spcBef>
          <a:spcPts val="0"/>
        </a:spcBef>
        <a:spcAft>
          <a:spcPts val="1200"/>
        </a:spcAft>
        <a:buFontTx/>
        <a:buNone/>
        <a:defRPr sz="1500" b="0" i="0" kern="1200">
          <a:solidFill>
            <a:schemeClr val="tx1"/>
          </a:solidFill>
          <a:latin typeface="Gotham Book" pitchFamily="2" charset="0"/>
          <a:ea typeface="+mn-ea"/>
          <a:cs typeface="Gotham Book" pitchFamily="2" charset="0"/>
        </a:defRPr>
      </a:lvl1pPr>
      <a:lvl2pPr marL="457174" indent="0" algn="l" defTabSz="914348" rtl="0" eaLnBrk="1" latinLnBrk="0" hangingPunct="1">
        <a:lnSpc>
          <a:spcPct val="90000"/>
        </a:lnSpc>
        <a:spcBef>
          <a:spcPts val="500"/>
        </a:spcBef>
        <a:buFontTx/>
        <a:buNone/>
        <a:defRPr sz="1800" b="0" i="0" kern="1200">
          <a:solidFill>
            <a:schemeClr val="tx1"/>
          </a:solidFill>
          <a:latin typeface="Gotham Book" pitchFamily="2" charset="0"/>
          <a:ea typeface="+mn-ea"/>
          <a:cs typeface="Gotham Book" pitchFamily="2" charset="0"/>
        </a:defRPr>
      </a:lvl2pPr>
      <a:lvl3pPr marL="914348" indent="0" algn="l" defTabSz="914348" rtl="0" eaLnBrk="1" latinLnBrk="0" hangingPunct="1">
        <a:lnSpc>
          <a:spcPct val="90000"/>
        </a:lnSpc>
        <a:spcBef>
          <a:spcPts val="500"/>
        </a:spcBef>
        <a:buFontTx/>
        <a:buNone/>
        <a:defRPr sz="1600" b="0" i="0" kern="1200">
          <a:solidFill>
            <a:schemeClr val="tx1"/>
          </a:solidFill>
          <a:latin typeface="Gotham Book" pitchFamily="2" charset="0"/>
          <a:ea typeface="+mn-ea"/>
          <a:cs typeface="Gotham Book" pitchFamily="2" charset="0"/>
        </a:defRPr>
      </a:lvl3pPr>
      <a:lvl4pPr marL="1371522"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4pPr>
      <a:lvl5pPr marL="1828697"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5pPr>
      <a:lvl6pPr marL="251445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3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6"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80"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48" rtl="0" eaLnBrk="1" latinLnBrk="0" hangingPunct="1">
        <a:defRPr sz="1800" kern="1200">
          <a:solidFill>
            <a:schemeClr val="tx1"/>
          </a:solidFill>
          <a:latin typeface="+mn-lt"/>
          <a:ea typeface="+mn-ea"/>
          <a:cs typeface="+mn-cs"/>
        </a:defRPr>
      </a:lvl1pPr>
      <a:lvl2pPr marL="457174" algn="l" defTabSz="914348" rtl="0" eaLnBrk="1" latinLnBrk="0" hangingPunct="1">
        <a:defRPr sz="1800" kern="1200">
          <a:solidFill>
            <a:schemeClr val="tx1"/>
          </a:solidFill>
          <a:latin typeface="+mn-lt"/>
          <a:ea typeface="+mn-ea"/>
          <a:cs typeface="+mn-cs"/>
        </a:defRPr>
      </a:lvl2pPr>
      <a:lvl3pPr marL="914348" algn="l" defTabSz="914348" rtl="0" eaLnBrk="1" latinLnBrk="0" hangingPunct="1">
        <a:defRPr sz="1800" kern="1200">
          <a:solidFill>
            <a:schemeClr val="tx1"/>
          </a:solidFill>
          <a:latin typeface="+mn-lt"/>
          <a:ea typeface="+mn-ea"/>
          <a:cs typeface="+mn-cs"/>
        </a:defRPr>
      </a:lvl3pPr>
      <a:lvl4pPr marL="1371522" algn="l" defTabSz="914348" rtl="0" eaLnBrk="1" latinLnBrk="0" hangingPunct="1">
        <a:defRPr sz="1800" kern="1200">
          <a:solidFill>
            <a:schemeClr val="tx1"/>
          </a:solidFill>
          <a:latin typeface="+mn-lt"/>
          <a:ea typeface="+mn-ea"/>
          <a:cs typeface="+mn-cs"/>
        </a:defRPr>
      </a:lvl4pPr>
      <a:lvl5pPr marL="1828697" algn="l" defTabSz="914348" rtl="0" eaLnBrk="1" latinLnBrk="0" hangingPunct="1">
        <a:defRPr sz="1800" kern="1200">
          <a:solidFill>
            <a:schemeClr val="tx1"/>
          </a:solidFill>
          <a:latin typeface="+mn-lt"/>
          <a:ea typeface="+mn-ea"/>
          <a:cs typeface="+mn-cs"/>
        </a:defRPr>
      </a:lvl5pPr>
      <a:lvl6pPr marL="2285871" algn="l" defTabSz="914348" rtl="0" eaLnBrk="1" latinLnBrk="0" hangingPunct="1">
        <a:defRPr sz="1800" kern="1200">
          <a:solidFill>
            <a:schemeClr val="tx1"/>
          </a:solidFill>
          <a:latin typeface="+mn-lt"/>
          <a:ea typeface="+mn-ea"/>
          <a:cs typeface="+mn-cs"/>
        </a:defRPr>
      </a:lvl6pPr>
      <a:lvl7pPr marL="2743045" algn="l" defTabSz="914348" rtl="0" eaLnBrk="1" latinLnBrk="0" hangingPunct="1">
        <a:defRPr sz="1800" kern="1200">
          <a:solidFill>
            <a:schemeClr val="tx1"/>
          </a:solidFill>
          <a:latin typeface="+mn-lt"/>
          <a:ea typeface="+mn-ea"/>
          <a:cs typeface="+mn-cs"/>
        </a:defRPr>
      </a:lvl7pPr>
      <a:lvl8pPr marL="3200219" algn="l" defTabSz="914348" rtl="0" eaLnBrk="1" latinLnBrk="0" hangingPunct="1">
        <a:defRPr sz="1800" kern="1200">
          <a:solidFill>
            <a:schemeClr val="tx1"/>
          </a:solidFill>
          <a:latin typeface="+mn-lt"/>
          <a:ea typeface="+mn-ea"/>
          <a:cs typeface="+mn-cs"/>
        </a:defRPr>
      </a:lvl8pPr>
      <a:lvl9pPr marL="3657393" algn="l" defTabSz="91434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0" userDrawn="1">
          <p15:clr>
            <a:srgbClr val="F26B43"/>
          </p15:clr>
        </p15:guide>
        <p15:guide id="2" pos="441" userDrawn="1">
          <p15:clr>
            <a:srgbClr val="F26B43"/>
          </p15:clr>
        </p15:guide>
        <p15:guide id="3" pos="8025" userDrawn="1">
          <p15:clr>
            <a:srgbClr val="F26B43"/>
          </p15:clr>
        </p15:guide>
        <p15:guide id="4" orient="horz" pos="4422" userDrawn="1">
          <p15:clr>
            <a:srgbClr val="F26B43"/>
          </p15:clr>
        </p15:guide>
        <p15:guide id="5" orient="horz" pos="4309"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EB0944-B7E6-9C49-AF77-CF2B3D808486}"/>
              </a:ext>
            </a:extLst>
          </p:cNvPr>
          <p:cNvSpPr txBox="1"/>
          <p:nvPr userDrawn="1"/>
        </p:nvSpPr>
        <p:spPr>
          <a:xfrm>
            <a:off x="11003039" y="7019930"/>
            <a:ext cx="1736313" cy="295275"/>
          </a:xfrm>
          <a:prstGeom prst="rect">
            <a:avLst/>
          </a:prstGeom>
          <a:noFill/>
        </p:spPr>
        <p:txBody>
          <a:bodyPr wrap="square" lIns="0" tIns="0" rIns="0" bIns="0" rtlCol="0">
            <a:noAutofit/>
          </a:bodyPr>
          <a:lstStyle/>
          <a:p>
            <a:pPr algn="r"/>
            <a:fld id="{6D251E2F-AFA0-7C40-BE87-5CC530577159}" type="slidenum">
              <a:rPr lang="en-US" sz="800" smtClean="0">
                <a:solidFill>
                  <a:srgbClr val="666666"/>
                </a:solidFill>
                <a:latin typeface="Montserrat" pitchFamily="2" charset="77"/>
              </a:rPr>
              <a:pPr algn="r"/>
              <a:t>‹#›</a:t>
            </a:fld>
            <a:endParaRPr lang="en-US" sz="800" dirty="0">
              <a:solidFill>
                <a:srgbClr val="666666"/>
              </a:solidFill>
              <a:latin typeface="Montserrat" pitchFamily="2" charset="77"/>
            </a:endParaRPr>
          </a:p>
        </p:txBody>
      </p:sp>
    </p:spTree>
    <p:extLst>
      <p:ext uri="{BB962C8B-B14F-4D97-AF65-F5344CB8AC3E}">
        <p14:creationId xmlns:p14="http://schemas.microsoft.com/office/powerpoint/2010/main" val="3160919520"/>
      </p:ext>
    </p:extLst>
  </p:cSld>
  <p:clrMap bg1="lt1" tx1="dk1" bg2="lt2" tx2="dk2" accent1="accent1" accent2="accent2" accent3="accent3" accent4="accent4" accent5="accent5" accent6="accent6" hlink="hlink" folHlink="folHlink"/>
  <p:sldLayoutIdLst>
    <p:sldLayoutId id="2147484133" r:id="rId1"/>
    <p:sldLayoutId id="2147484160" r:id="rId2"/>
    <p:sldLayoutId id="2147484153" r:id="rId3"/>
    <p:sldLayoutId id="2147484154" r:id="rId4"/>
    <p:sldLayoutId id="2147484155" r:id="rId5"/>
    <p:sldLayoutId id="2147484156" r:id="rId6"/>
    <p:sldLayoutId id="2147484157" r:id="rId7"/>
    <p:sldLayoutId id="2147484162" r:id="rId8"/>
  </p:sldLayoutIdLst>
  <p:txStyles>
    <p:titleStyle>
      <a:lvl1pPr algn="l" defTabSz="914348" rtl="0" eaLnBrk="1" latinLnBrk="0" hangingPunct="1">
        <a:lnSpc>
          <a:spcPts val="2600"/>
        </a:lnSpc>
        <a:spcBef>
          <a:spcPct val="0"/>
        </a:spcBef>
        <a:buNone/>
        <a:defRPr sz="2400" b="0" i="0" kern="1200">
          <a:solidFill>
            <a:schemeClr val="tx1"/>
          </a:solidFill>
          <a:latin typeface="Gotham Bold" pitchFamily="2" charset="0"/>
          <a:ea typeface="+mj-ea"/>
          <a:cs typeface="Gotham Bold" pitchFamily="2" charset="0"/>
        </a:defRPr>
      </a:lvl1pPr>
    </p:titleStyle>
    <p:bodyStyle>
      <a:lvl1pPr marL="0" indent="0" algn="l" defTabSz="914348" rtl="0" eaLnBrk="1" latinLnBrk="0" hangingPunct="1">
        <a:lnSpc>
          <a:spcPts val="1700"/>
        </a:lnSpc>
        <a:spcBef>
          <a:spcPts val="0"/>
        </a:spcBef>
        <a:spcAft>
          <a:spcPts val="1200"/>
        </a:spcAft>
        <a:buFontTx/>
        <a:buNone/>
        <a:defRPr sz="1500" b="0" i="0" kern="1200">
          <a:solidFill>
            <a:schemeClr val="tx1"/>
          </a:solidFill>
          <a:latin typeface="Gotham Book" pitchFamily="2" charset="0"/>
          <a:ea typeface="+mn-ea"/>
          <a:cs typeface="Gotham Book" pitchFamily="2" charset="0"/>
        </a:defRPr>
      </a:lvl1pPr>
      <a:lvl2pPr marL="457174" indent="0" algn="l" defTabSz="914348" rtl="0" eaLnBrk="1" latinLnBrk="0" hangingPunct="1">
        <a:lnSpc>
          <a:spcPct val="90000"/>
        </a:lnSpc>
        <a:spcBef>
          <a:spcPts val="500"/>
        </a:spcBef>
        <a:buFontTx/>
        <a:buNone/>
        <a:defRPr sz="1800" b="0" i="0" kern="1200">
          <a:solidFill>
            <a:schemeClr val="tx1"/>
          </a:solidFill>
          <a:latin typeface="Gotham Book" pitchFamily="2" charset="0"/>
          <a:ea typeface="+mn-ea"/>
          <a:cs typeface="Gotham Book" pitchFamily="2" charset="0"/>
        </a:defRPr>
      </a:lvl2pPr>
      <a:lvl3pPr marL="914348" indent="0" algn="l" defTabSz="914348" rtl="0" eaLnBrk="1" latinLnBrk="0" hangingPunct="1">
        <a:lnSpc>
          <a:spcPct val="90000"/>
        </a:lnSpc>
        <a:spcBef>
          <a:spcPts val="500"/>
        </a:spcBef>
        <a:buFontTx/>
        <a:buNone/>
        <a:defRPr sz="1600" b="0" i="0" kern="1200">
          <a:solidFill>
            <a:schemeClr val="tx1"/>
          </a:solidFill>
          <a:latin typeface="Gotham Book" pitchFamily="2" charset="0"/>
          <a:ea typeface="+mn-ea"/>
          <a:cs typeface="Gotham Book" pitchFamily="2" charset="0"/>
        </a:defRPr>
      </a:lvl3pPr>
      <a:lvl4pPr marL="1371522"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4pPr>
      <a:lvl5pPr marL="1828697"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5pPr>
      <a:lvl6pPr marL="251445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3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6"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80"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48" rtl="0" eaLnBrk="1" latinLnBrk="0" hangingPunct="1">
        <a:defRPr sz="1800" kern="1200">
          <a:solidFill>
            <a:schemeClr val="tx1"/>
          </a:solidFill>
          <a:latin typeface="+mn-lt"/>
          <a:ea typeface="+mn-ea"/>
          <a:cs typeface="+mn-cs"/>
        </a:defRPr>
      </a:lvl1pPr>
      <a:lvl2pPr marL="457174" algn="l" defTabSz="914348" rtl="0" eaLnBrk="1" latinLnBrk="0" hangingPunct="1">
        <a:defRPr sz="1800" kern="1200">
          <a:solidFill>
            <a:schemeClr val="tx1"/>
          </a:solidFill>
          <a:latin typeface="+mn-lt"/>
          <a:ea typeface="+mn-ea"/>
          <a:cs typeface="+mn-cs"/>
        </a:defRPr>
      </a:lvl2pPr>
      <a:lvl3pPr marL="914348" algn="l" defTabSz="914348" rtl="0" eaLnBrk="1" latinLnBrk="0" hangingPunct="1">
        <a:defRPr sz="1800" kern="1200">
          <a:solidFill>
            <a:schemeClr val="tx1"/>
          </a:solidFill>
          <a:latin typeface="+mn-lt"/>
          <a:ea typeface="+mn-ea"/>
          <a:cs typeface="+mn-cs"/>
        </a:defRPr>
      </a:lvl3pPr>
      <a:lvl4pPr marL="1371522" algn="l" defTabSz="914348" rtl="0" eaLnBrk="1" latinLnBrk="0" hangingPunct="1">
        <a:defRPr sz="1800" kern="1200">
          <a:solidFill>
            <a:schemeClr val="tx1"/>
          </a:solidFill>
          <a:latin typeface="+mn-lt"/>
          <a:ea typeface="+mn-ea"/>
          <a:cs typeface="+mn-cs"/>
        </a:defRPr>
      </a:lvl4pPr>
      <a:lvl5pPr marL="1828697" algn="l" defTabSz="914348" rtl="0" eaLnBrk="1" latinLnBrk="0" hangingPunct="1">
        <a:defRPr sz="1800" kern="1200">
          <a:solidFill>
            <a:schemeClr val="tx1"/>
          </a:solidFill>
          <a:latin typeface="+mn-lt"/>
          <a:ea typeface="+mn-ea"/>
          <a:cs typeface="+mn-cs"/>
        </a:defRPr>
      </a:lvl5pPr>
      <a:lvl6pPr marL="2285871" algn="l" defTabSz="914348" rtl="0" eaLnBrk="1" latinLnBrk="0" hangingPunct="1">
        <a:defRPr sz="1800" kern="1200">
          <a:solidFill>
            <a:schemeClr val="tx1"/>
          </a:solidFill>
          <a:latin typeface="+mn-lt"/>
          <a:ea typeface="+mn-ea"/>
          <a:cs typeface="+mn-cs"/>
        </a:defRPr>
      </a:lvl6pPr>
      <a:lvl7pPr marL="2743045" algn="l" defTabSz="914348" rtl="0" eaLnBrk="1" latinLnBrk="0" hangingPunct="1">
        <a:defRPr sz="1800" kern="1200">
          <a:solidFill>
            <a:schemeClr val="tx1"/>
          </a:solidFill>
          <a:latin typeface="+mn-lt"/>
          <a:ea typeface="+mn-ea"/>
          <a:cs typeface="+mn-cs"/>
        </a:defRPr>
      </a:lvl7pPr>
      <a:lvl8pPr marL="3200219" algn="l" defTabSz="914348" rtl="0" eaLnBrk="1" latinLnBrk="0" hangingPunct="1">
        <a:defRPr sz="1800" kern="1200">
          <a:solidFill>
            <a:schemeClr val="tx1"/>
          </a:solidFill>
          <a:latin typeface="+mn-lt"/>
          <a:ea typeface="+mn-ea"/>
          <a:cs typeface="+mn-cs"/>
        </a:defRPr>
      </a:lvl8pPr>
      <a:lvl9pPr marL="3657393" algn="l" defTabSz="91434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0" userDrawn="1">
          <p15:clr>
            <a:srgbClr val="F26B43"/>
          </p15:clr>
        </p15:guide>
        <p15:guide id="2" pos="441" userDrawn="1">
          <p15:clr>
            <a:srgbClr val="F26B43"/>
          </p15:clr>
        </p15:guide>
        <p15:guide id="3" pos="8025" userDrawn="1">
          <p15:clr>
            <a:srgbClr val="F26B43"/>
          </p15:clr>
        </p15:guide>
        <p15:guide id="4" orient="horz" pos="4422" userDrawn="1">
          <p15:clr>
            <a:srgbClr val="F26B43"/>
          </p15:clr>
        </p15:guide>
        <p15:guide id="5" orient="horz" pos="4309" userDrawn="1">
          <p15:clr>
            <a:srgbClr val="F26B43"/>
          </p15:clr>
        </p15:guide>
        <p15:guide id="6" orient="horz" pos="1134"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EB0944-B7E6-9C49-AF77-CF2B3D808486}"/>
              </a:ext>
            </a:extLst>
          </p:cNvPr>
          <p:cNvSpPr txBox="1"/>
          <p:nvPr userDrawn="1"/>
        </p:nvSpPr>
        <p:spPr>
          <a:xfrm>
            <a:off x="11003039" y="7019930"/>
            <a:ext cx="1736313" cy="295275"/>
          </a:xfrm>
          <a:prstGeom prst="rect">
            <a:avLst/>
          </a:prstGeom>
          <a:noFill/>
        </p:spPr>
        <p:txBody>
          <a:bodyPr wrap="square" lIns="0" tIns="0" rIns="0" bIns="0" rtlCol="0">
            <a:noAutofit/>
          </a:bodyPr>
          <a:lstStyle/>
          <a:p>
            <a:pPr algn="r"/>
            <a:fld id="{6D251E2F-AFA0-7C40-BE87-5CC530577159}" type="slidenum">
              <a:rPr lang="en-US" sz="800" smtClean="0">
                <a:solidFill>
                  <a:srgbClr val="666666"/>
                </a:solidFill>
                <a:latin typeface="Montserrat" pitchFamily="2" charset="77"/>
              </a:rPr>
              <a:pPr algn="r"/>
              <a:t>‹#›</a:t>
            </a:fld>
            <a:endParaRPr lang="en-US" sz="800" dirty="0">
              <a:solidFill>
                <a:srgbClr val="666666"/>
              </a:solidFill>
              <a:latin typeface="Montserrat" pitchFamily="2" charset="77"/>
            </a:endParaRPr>
          </a:p>
        </p:txBody>
      </p:sp>
    </p:spTree>
    <p:extLst>
      <p:ext uri="{BB962C8B-B14F-4D97-AF65-F5344CB8AC3E}">
        <p14:creationId xmlns:p14="http://schemas.microsoft.com/office/powerpoint/2010/main" val="1733478708"/>
      </p:ext>
    </p:extLst>
  </p:cSld>
  <p:clrMap bg1="lt1" tx1="dk1" bg2="lt2" tx2="dk2" accent1="accent1" accent2="accent2" accent3="accent3" accent4="accent4" accent5="accent5" accent6="accent6" hlink="hlink" folHlink="folHlink"/>
  <p:sldLayoutIdLst>
    <p:sldLayoutId id="2147484023" r:id="rId1"/>
    <p:sldLayoutId id="2147484029" r:id="rId2"/>
    <p:sldLayoutId id="2147484024" r:id="rId3"/>
    <p:sldLayoutId id="2147484030" r:id="rId4"/>
    <p:sldLayoutId id="2147484025" r:id="rId5"/>
    <p:sldLayoutId id="2147484031" r:id="rId6"/>
    <p:sldLayoutId id="2147484026" r:id="rId7"/>
    <p:sldLayoutId id="2147484040" r:id="rId8"/>
    <p:sldLayoutId id="2147484159" r:id="rId9"/>
    <p:sldLayoutId id="2147484032" r:id="rId10"/>
    <p:sldLayoutId id="2147484033" r:id="rId11"/>
    <p:sldLayoutId id="2147484034" r:id="rId12"/>
    <p:sldLayoutId id="2147484035" r:id="rId13"/>
    <p:sldLayoutId id="2147484027" r:id="rId14"/>
    <p:sldLayoutId id="2147484041" r:id="rId15"/>
    <p:sldLayoutId id="2147484161" r:id="rId16"/>
    <p:sldLayoutId id="2147484036" r:id="rId17"/>
    <p:sldLayoutId id="2147484037" r:id="rId18"/>
    <p:sldLayoutId id="2147484038" r:id="rId19"/>
    <p:sldLayoutId id="2147484039" r:id="rId20"/>
    <p:sldLayoutId id="2147484158" r:id="rId21"/>
  </p:sldLayoutIdLst>
  <p:txStyles>
    <p:titleStyle>
      <a:lvl1pPr algn="l" defTabSz="914348" rtl="0" eaLnBrk="1" latinLnBrk="0" hangingPunct="1">
        <a:lnSpc>
          <a:spcPts val="2600"/>
        </a:lnSpc>
        <a:spcBef>
          <a:spcPct val="0"/>
        </a:spcBef>
        <a:buNone/>
        <a:defRPr sz="2400" b="0" i="0" kern="1200">
          <a:solidFill>
            <a:schemeClr val="tx1"/>
          </a:solidFill>
          <a:latin typeface="Gotham Bold" pitchFamily="2" charset="0"/>
          <a:ea typeface="+mj-ea"/>
          <a:cs typeface="Gotham Bold" pitchFamily="2" charset="0"/>
        </a:defRPr>
      </a:lvl1pPr>
    </p:titleStyle>
    <p:bodyStyle>
      <a:lvl1pPr marL="0" indent="0" algn="l" defTabSz="914348" rtl="0" eaLnBrk="1" latinLnBrk="0" hangingPunct="1">
        <a:lnSpc>
          <a:spcPts val="1700"/>
        </a:lnSpc>
        <a:spcBef>
          <a:spcPts val="0"/>
        </a:spcBef>
        <a:spcAft>
          <a:spcPts val="1200"/>
        </a:spcAft>
        <a:buFontTx/>
        <a:buNone/>
        <a:defRPr sz="1500" b="0" i="0" kern="1200">
          <a:solidFill>
            <a:schemeClr val="tx1"/>
          </a:solidFill>
          <a:latin typeface="Gotham Book" pitchFamily="2" charset="0"/>
          <a:ea typeface="+mn-ea"/>
          <a:cs typeface="Gotham Book" pitchFamily="2" charset="0"/>
        </a:defRPr>
      </a:lvl1pPr>
      <a:lvl2pPr marL="457174" indent="0" algn="l" defTabSz="914348" rtl="0" eaLnBrk="1" latinLnBrk="0" hangingPunct="1">
        <a:lnSpc>
          <a:spcPct val="90000"/>
        </a:lnSpc>
        <a:spcBef>
          <a:spcPts val="500"/>
        </a:spcBef>
        <a:buFontTx/>
        <a:buNone/>
        <a:defRPr sz="1800" b="0" i="0" kern="1200">
          <a:solidFill>
            <a:schemeClr val="tx1"/>
          </a:solidFill>
          <a:latin typeface="Gotham Book" pitchFamily="2" charset="0"/>
          <a:ea typeface="+mn-ea"/>
          <a:cs typeface="Gotham Book" pitchFamily="2" charset="0"/>
        </a:defRPr>
      </a:lvl2pPr>
      <a:lvl3pPr marL="914348" indent="0" algn="l" defTabSz="914348" rtl="0" eaLnBrk="1" latinLnBrk="0" hangingPunct="1">
        <a:lnSpc>
          <a:spcPct val="90000"/>
        </a:lnSpc>
        <a:spcBef>
          <a:spcPts val="500"/>
        </a:spcBef>
        <a:buFontTx/>
        <a:buNone/>
        <a:defRPr sz="1600" b="0" i="0" kern="1200">
          <a:solidFill>
            <a:schemeClr val="tx1"/>
          </a:solidFill>
          <a:latin typeface="Gotham Book" pitchFamily="2" charset="0"/>
          <a:ea typeface="+mn-ea"/>
          <a:cs typeface="Gotham Book" pitchFamily="2" charset="0"/>
        </a:defRPr>
      </a:lvl3pPr>
      <a:lvl4pPr marL="1371522"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4pPr>
      <a:lvl5pPr marL="1828697" indent="0" algn="l" defTabSz="914348" rtl="0" eaLnBrk="1" latinLnBrk="0" hangingPunct="1">
        <a:lnSpc>
          <a:spcPct val="90000"/>
        </a:lnSpc>
        <a:spcBef>
          <a:spcPts val="500"/>
        </a:spcBef>
        <a:buFontTx/>
        <a:buNone/>
        <a:defRPr sz="1400" b="0" i="0" kern="1200">
          <a:solidFill>
            <a:schemeClr val="tx1"/>
          </a:solidFill>
          <a:latin typeface="Gotham Book" pitchFamily="2" charset="0"/>
          <a:ea typeface="+mn-ea"/>
          <a:cs typeface="Gotham Book" pitchFamily="2" charset="0"/>
        </a:defRPr>
      </a:lvl5pPr>
      <a:lvl6pPr marL="251445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3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6"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80"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48" rtl="0" eaLnBrk="1" latinLnBrk="0" hangingPunct="1">
        <a:defRPr sz="1800" kern="1200">
          <a:solidFill>
            <a:schemeClr val="tx1"/>
          </a:solidFill>
          <a:latin typeface="+mn-lt"/>
          <a:ea typeface="+mn-ea"/>
          <a:cs typeface="+mn-cs"/>
        </a:defRPr>
      </a:lvl1pPr>
      <a:lvl2pPr marL="457174" algn="l" defTabSz="914348" rtl="0" eaLnBrk="1" latinLnBrk="0" hangingPunct="1">
        <a:defRPr sz="1800" kern="1200">
          <a:solidFill>
            <a:schemeClr val="tx1"/>
          </a:solidFill>
          <a:latin typeface="+mn-lt"/>
          <a:ea typeface="+mn-ea"/>
          <a:cs typeface="+mn-cs"/>
        </a:defRPr>
      </a:lvl2pPr>
      <a:lvl3pPr marL="914348" algn="l" defTabSz="914348" rtl="0" eaLnBrk="1" latinLnBrk="0" hangingPunct="1">
        <a:defRPr sz="1800" kern="1200">
          <a:solidFill>
            <a:schemeClr val="tx1"/>
          </a:solidFill>
          <a:latin typeface="+mn-lt"/>
          <a:ea typeface="+mn-ea"/>
          <a:cs typeface="+mn-cs"/>
        </a:defRPr>
      </a:lvl3pPr>
      <a:lvl4pPr marL="1371522" algn="l" defTabSz="914348" rtl="0" eaLnBrk="1" latinLnBrk="0" hangingPunct="1">
        <a:defRPr sz="1800" kern="1200">
          <a:solidFill>
            <a:schemeClr val="tx1"/>
          </a:solidFill>
          <a:latin typeface="+mn-lt"/>
          <a:ea typeface="+mn-ea"/>
          <a:cs typeface="+mn-cs"/>
        </a:defRPr>
      </a:lvl4pPr>
      <a:lvl5pPr marL="1828697" algn="l" defTabSz="914348" rtl="0" eaLnBrk="1" latinLnBrk="0" hangingPunct="1">
        <a:defRPr sz="1800" kern="1200">
          <a:solidFill>
            <a:schemeClr val="tx1"/>
          </a:solidFill>
          <a:latin typeface="+mn-lt"/>
          <a:ea typeface="+mn-ea"/>
          <a:cs typeface="+mn-cs"/>
        </a:defRPr>
      </a:lvl5pPr>
      <a:lvl6pPr marL="2285871" algn="l" defTabSz="914348" rtl="0" eaLnBrk="1" latinLnBrk="0" hangingPunct="1">
        <a:defRPr sz="1800" kern="1200">
          <a:solidFill>
            <a:schemeClr val="tx1"/>
          </a:solidFill>
          <a:latin typeface="+mn-lt"/>
          <a:ea typeface="+mn-ea"/>
          <a:cs typeface="+mn-cs"/>
        </a:defRPr>
      </a:lvl6pPr>
      <a:lvl7pPr marL="2743045" algn="l" defTabSz="914348" rtl="0" eaLnBrk="1" latinLnBrk="0" hangingPunct="1">
        <a:defRPr sz="1800" kern="1200">
          <a:solidFill>
            <a:schemeClr val="tx1"/>
          </a:solidFill>
          <a:latin typeface="+mn-lt"/>
          <a:ea typeface="+mn-ea"/>
          <a:cs typeface="+mn-cs"/>
        </a:defRPr>
      </a:lvl7pPr>
      <a:lvl8pPr marL="3200219" algn="l" defTabSz="914348" rtl="0" eaLnBrk="1" latinLnBrk="0" hangingPunct="1">
        <a:defRPr sz="1800" kern="1200">
          <a:solidFill>
            <a:schemeClr val="tx1"/>
          </a:solidFill>
          <a:latin typeface="+mn-lt"/>
          <a:ea typeface="+mn-ea"/>
          <a:cs typeface="+mn-cs"/>
        </a:defRPr>
      </a:lvl8pPr>
      <a:lvl9pPr marL="3657393" algn="l" defTabSz="91434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0" userDrawn="1">
          <p15:clr>
            <a:srgbClr val="F26B43"/>
          </p15:clr>
        </p15:guide>
        <p15:guide id="2" pos="441" userDrawn="1">
          <p15:clr>
            <a:srgbClr val="F26B43"/>
          </p15:clr>
        </p15:guide>
        <p15:guide id="3" pos="8025" userDrawn="1">
          <p15:clr>
            <a:srgbClr val="F26B43"/>
          </p15:clr>
        </p15:guide>
        <p15:guide id="4" orient="horz" pos="4422" userDrawn="1">
          <p15:clr>
            <a:srgbClr val="F26B43"/>
          </p15:clr>
        </p15:guide>
        <p15:guide id="5" orient="horz" pos="4309" userDrawn="1">
          <p15:clr>
            <a:srgbClr val="F26B43"/>
          </p15:clr>
        </p15:guide>
        <p15:guide id="6" orient="horz" pos="1134"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CF90C1-530C-A641-87C0-C7E990A9C9AD}"/>
              </a:ext>
            </a:extLst>
          </p:cNvPr>
          <p:cNvSpPr>
            <a:spLocks noGrp="1"/>
          </p:cNvSpPr>
          <p:nvPr>
            <p:ph type="title"/>
          </p:nvPr>
        </p:nvSpPr>
        <p:spPr>
          <a:xfrm>
            <a:off x="794487" y="794467"/>
            <a:ext cx="11591806" cy="572385"/>
          </a:xfrm>
          <a:prstGeom prst="rect">
            <a:avLst/>
          </a:prstGeom>
        </p:spPr>
        <p:txBody>
          <a:bodyPr vert="horz" wrap="square" lIns="0" tIns="0" rIns="0" bIns="0" rtlCol="0" anchor="t" anchorCtr="0">
            <a:spAutoFit/>
          </a:bodyPr>
          <a:lstStyle/>
          <a:p>
            <a:r>
              <a:rPr lang="en-US" dirty="0"/>
              <a:t>Click to edit Master title style</a:t>
            </a:r>
          </a:p>
        </p:txBody>
      </p:sp>
      <p:sp>
        <p:nvSpPr>
          <p:cNvPr id="3" name="Text Placeholder 2">
            <a:extLst>
              <a:ext uri="{FF2B5EF4-FFF2-40B4-BE49-F238E27FC236}">
                <a16:creationId xmlns:a16="http://schemas.microsoft.com/office/drawing/2014/main" id="{58BEC1D6-1680-914B-B5E5-54EC7C004A7C}"/>
              </a:ext>
            </a:extLst>
          </p:cNvPr>
          <p:cNvSpPr>
            <a:spLocks noGrp="1"/>
          </p:cNvSpPr>
          <p:nvPr>
            <p:ph type="body" idx="1"/>
          </p:nvPr>
        </p:nvSpPr>
        <p:spPr>
          <a:xfrm>
            <a:off x="801274" y="1863413"/>
            <a:ext cx="11591806" cy="1384654"/>
          </a:xfrm>
          <a:prstGeom prst="rect">
            <a:avLst/>
          </a:prstGeom>
        </p:spPr>
        <p:txBody>
          <a:bodyPr vert="horz" wrap="square" lIns="0" tIns="0" rIns="0" bIns="0" rtlCol="0" anchor="t" anchorCtr="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1304014"/>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Lst>
  <p:txStyles>
    <p:titleStyle>
      <a:lvl1pPr algn="l" defTabSz="761878" rtl="0" eaLnBrk="1" latinLnBrk="0" hangingPunct="1">
        <a:lnSpc>
          <a:spcPct val="90000"/>
        </a:lnSpc>
        <a:spcBef>
          <a:spcPct val="0"/>
        </a:spcBef>
        <a:buNone/>
        <a:defRPr sz="4166" b="1" i="0" kern="1200" spc="-25" baseline="0">
          <a:solidFill>
            <a:schemeClr val="bg1"/>
          </a:solidFill>
          <a:latin typeface="+mj-lt"/>
          <a:ea typeface="+mj-ea"/>
          <a:cs typeface="Gotham Book" pitchFamily="2" charset="0"/>
        </a:defRPr>
      </a:lvl1pPr>
    </p:titleStyle>
    <p:bodyStyle>
      <a:lvl1pPr marL="0" indent="0" algn="l" defTabSz="761878" rtl="0" eaLnBrk="1" latinLnBrk="0" hangingPunct="1">
        <a:lnSpc>
          <a:spcPct val="100000"/>
        </a:lnSpc>
        <a:spcBef>
          <a:spcPts val="0"/>
        </a:spcBef>
        <a:spcAft>
          <a:spcPts val="500"/>
        </a:spcAft>
        <a:buFont typeface="Arial" panose="020B0604020202020204" pitchFamily="34" charset="0"/>
        <a:buNone/>
        <a:defRPr sz="1666" b="1" i="0" kern="1200" spc="0" baseline="0">
          <a:solidFill>
            <a:schemeClr val="bg1"/>
          </a:solidFill>
          <a:latin typeface="+mj-lt"/>
          <a:ea typeface="+mn-ea"/>
          <a:cs typeface="Gotham Medium" pitchFamily="2" charset="0"/>
        </a:defRPr>
      </a:lvl1pPr>
      <a:lvl2pPr marL="0" indent="0" algn="l" defTabSz="761878" rtl="0" eaLnBrk="1" latinLnBrk="0" hangingPunct="1">
        <a:lnSpc>
          <a:spcPts val="1616"/>
        </a:lnSpc>
        <a:spcBef>
          <a:spcPts val="0"/>
        </a:spcBef>
        <a:spcAft>
          <a:spcPts val="667"/>
        </a:spcAft>
        <a:buFont typeface="Arial" panose="020B0604020202020204" pitchFamily="34" charset="0"/>
        <a:buNone/>
        <a:defRPr sz="1250" b="0" i="0" kern="1200" spc="0" baseline="0">
          <a:solidFill>
            <a:schemeClr val="bg1"/>
          </a:solidFill>
          <a:latin typeface="+mn-lt"/>
          <a:ea typeface="+mn-ea"/>
          <a:cs typeface="Gotham Medium" pitchFamily="2" charset="0"/>
        </a:defRPr>
      </a:lvl2pPr>
      <a:lvl3pPr marL="0" indent="0" algn="l" defTabSz="761878" rtl="0" eaLnBrk="1" latinLnBrk="0" hangingPunct="1">
        <a:lnSpc>
          <a:spcPts val="1616"/>
        </a:lnSpc>
        <a:spcBef>
          <a:spcPts val="0"/>
        </a:spcBef>
        <a:spcAft>
          <a:spcPts val="667"/>
        </a:spcAft>
        <a:buFont typeface="Arial" panose="020B0604020202020204" pitchFamily="34" charset="0"/>
        <a:buNone/>
        <a:defRPr sz="1250" b="0" i="0" kern="1200" spc="0" baseline="0">
          <a:solidFill>
            <a:schemeClr val="bg1"/>
          </a:solidFill>
          <a:latin typeface="+mn-lt"/>
          <a:ea typeface="+mn-ea"/>
          <a:cs typeface="Gotham Medium" pitchFamily="2" charset="0"/>
        </a:defRPr>
      </a:lvl3pPr>
      <a:lvl4pPr marL="0" indent="0" algn="l" defTabSz="761878" rtl="0" eaLnBrk="1" latinLnBrk="0" hangingPunct="1">
        <a:lnSpc>
          <a:spcPts val="1616"/>
        </a:lnSpc>
        <a:spcBef>
          <a:spcPts val="0"/>
        </a:spcBef>
        <a:spcAft>
          <a:spcPts val="667"/>
        </a:spcAft>
        <a:buFont typeface="Arial" panose="020B0604020202020204" pitchFamily="34" charset="0"/>
        <a:buNone/>
        <a:defRPr sz="1250" b="0" i="0" kern="1200" spc="0" baseline="0">
          <a:solidFill>
            <a:schemeClr val="bg1"/>
          </a:solidFill>
          <a:latin typeface="+mn-lt"/>
          <a:ea typeface="+mn-ea"/>
          <a:cs typeface="Gotham Medium" pitchFamily="2" charset="0"/>
        </a:defRPr>
      </a:lvl4pPr>
      <a:lvl5pPr marL="0" indent="0" algn="l" defTabSz="761878" rtl="0" eaLnBrk="1" latinLnBrk="0" hangingPunct="1">
        <a:lnSpc>
          <a:spcPts val="1616"/>
        </a:lnSpc>
        <a:spcBef>
          <a:spcPts val="0"/>
        </a:spcBef>
        <a:spcAft>
          <a:spcPts val="667"/>
        </a:spcAft>
        <a:buFont typeface="Arial" panose="020B0604020202020204" pitchFamily="34" charset="0"/>
        <a:buNone/>
        <a:defRPr sz="1250" b="0" i="0" kern="1200" spc="0" baseline="0">
          <a:solidFill>
            <a:schemeClr val="bg1"/>
          </a:solidFill>
          <a:latin typeface="+mn-lt"/>
          <a:ea typeface="+mn-ea"/>
          <a:cs typeface="Gotham Medium" pitchFamily="2" charset="0"/>
        </a:defRPr>
      </a:lvl5pPr>
      <a:lvl6pPr marL="2095165" indent="-190470" algn="l" defTabSz="761878"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104" indent="-190470" algn="l" defTabSz="761878"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043" indent="-190470" algn="l" defTabSz="761878"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7982" indent="-190470" algn="l" defTabSz="761878"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1878" rtl="0" eaLnBrk="1" latinLnBrk="0" hangingPunct="1">
        <a:defRPr sz="1500" kern="1200">
          <a:solidFill>
            <a:schemeClr val="tx1"/>
          </a:solidFill>
          <a:latin typeface="+mn-lt"/>
          <a:ea typeface="+mn-ea"/>
          <a:cs typeface="+mn-cs"/>
        </a:defRPr>
      </a:lvl1pPr>
      <a:lvl2pPr marL="380939" algn="l" defTabSz="761878" rtl="0" eaLnBrk="1" latinLnBrk="0" hangingPunct="1">
        <a:defRPr sz="1500" kern="1200">
          <a:solidFill>
            <a:schemeClr val="tx1"/>
          </a:solidFill>
          <a:latin typeface="+mn-lt"/>
          <a:ea typeface="+mn-ea"/>
          <a:cs typeface="+mn-cs"/>
        </a:defRPr>
      </a:lvl2pPr>
      <a:lvl3pPr marL="761878" algn="l" defTabSz="761878" rtl="0" eaLnBrk="1" latinLnBrk="0" hangingPunct="1">
        <a:defRPr sz="1500" kern="1200">
          <a:solidFill>
            <a:schemeClr val="tx1"/>
          </a:solidFill>
          <a:latin typeface="+mn-lt"/>
          <a:ea typeface="+mn-ea"/>
          <a:cs typeface="+mn-cs"/>
        </a:defRPr>
      </a:lvl3pPr>
      <a:lvl4pPr marL="1142817" algn="l" defTabSz="761878" rtl="0" eaLnBrk="1" latinLnBrk="0" hangingPunct="1">
        <a:defRPr sz="1500" kern="1200">
          <a:solidFill>
            <a:schemeClr val="tx1"/>
          </a:solidFill>
          <a:latin typeface="+mn-lt"/>
          <a:ea typeface="+mn-ea"/>
          <a:cs typeface="+mn-cs"/>
        </a:defRPr>
      </a:lvl4pPr>
      <a:lvl5pPr marL="1523756" algn="l" defTabSz="761878" rtl="0" eaLnBrk="1" latinLnBrk="0" hangingPunct="1">
        <a:defRPr sz="1500" kern="1200">
          <a:solidFill>
            <a:schemeClr val="tx1"/>
          </a:solidFill>
          <a:latin typeface="+mn-lt"/>
          <a:ea typeface="+mn-ea"/>
          <a:cs typeface="+mn-cs"/>
        </a:defRPr>
      </a:lvl5pPr>
      <a:lvl6pPr marL="1904695" algn="l" defTabSz="761878" rtl="0" eaLnBrk="1" latinLnBrk="0" hangingPunct="1">
        <a:defRPr sz="1500" kern="1200">
          <a:solidFill>
            <a:schemeClr val="tx1"/>
          </a:solidFill>
          <a:latin typeface="+mn-lt"/>
          <a:ea typeface="+mn-ea"/>
          <a:cs typeface="+mn-cs"/>
        </a:defRPr>
      </a:lvl6pPr>
      <a:lvl7pPr marL="2285634" algn="l" defTabSz="761878" rtl="0" eaLnBrk="1" latinLnBrk="0" hangingPunct="1">
        <a:defRPr sz="1500" kern="1200">
          <a:solidFill>
            <a:schemeClr val="tx1"/>
          </a:solidFill>
          <a:latin typeface="+mn-lt"/>
          <a:ea typeface="+mn-ea"/>
          <a:cs typeface="+mn-cs"/>
        </a:defRPr>
      </a:lvl7pPr>
      <a:lvl8pPr marL="2666573" algn="l" defTabSz="761878" rtl="0" eaLnBrk="1" latinLnBrk="0" hangingPunct="1">
        <a:defRPr sz="1500" kern="1200">
          <a:solidFill>
            <a:schemeClr val="tx1"/>
          </a:solidFill>
          <a:latin typeface="+mn-lt"/>
          <a:ea typeface="+mn-ea"/>
          <a:cs typeface="+mn-cs"/>
        </a:defRPr>
      </a:lvl8pPr>
      <a:lvl9pPr marL="3047512" algn="l" defTabSz="761878"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55" userDrawn="1">
          <p15:clr>
            <a:srgbClr val="F26B43"/>
          </p15:clr>
        </p15:guide>
        <p15:guide id="2" pos="610" userDrawn="1">
          <p15:clr>
            <a:srgbClr val="F26B43"/>
          </p15:clr>
        </p15:guide>
        <p15:guide id="3" pos="9551" userDrawn="1">
          <p15:clr>
            <a:srgbClr val="F26B43"/>
          </p15:clr>
        </p15:guide>
        <p15:guide id="4" orient="horz" pos="383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my.nzte.govt.nz/article/is-the-united-states-the-right-market-for-your-wine" TargetMode="External"/><Relationship Id="rId3" Type="http://schemas.openxmlformats.org/officeDocument/2006/relationships/hyperlink" Target="https://my.nzte.govt.nz/collection/japan-market-guide" TargetMode="External"/><Relationship Id="rId7" Type="http://schemas.openxmlformats.org/officeDocument/2006/relationships/hyperlink" Target="https://my.nzte.govt.nz/article/20231109-marketing-wine-to-taiwan-consumers" TargetMode="External"/><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hyperlink" Target="https://my.nzte.govt.nz/article/20231024-selling-wine-in-singapore" TargetMode="External"/><Relationship Id="rId5" Type="http://schemas.openxmlformats.org/officeDocument/2006/relationships/hyperlink" Target="https://my.nzte.govt.nz/article/20231024-selling-wine-in-japan" TargetMode="External"/><Relationship Id="rId10" Type="http://schemas.openxmlformats.org/officeDocument/2006/relationships/hyperlink" Target="https://my.nzte.govt.nz/article/20240613-understanding-german-wine-consumers" TargetMode="External"/><Relationship Id="rId4" Type="http://schemas.openxmlformats.org/officeDocument/2006/relationships/hyperlink" Target="https://my.nzte.govt.nz/article/selling-wine-in-south-korea" TargetMode="External"/><Relationship Id="rId9" Type="http://schemas.openxmlformats.org/officeDocument/2006/relationships/hyperlink" Target="https://my.nzte.govt.nz/article/20240103-the-netherlands-wine-marke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my.nzte.govt.nz/essentials/invested/introduction-to-raising-capital" TargetMode="External"/><Relationship Id="rId2" Type="http://schemas.openxmlformats.org/officeDocument/2006/relationships/hyperlink" Target="https://my.nzte.govt.nz/courses/intro" TargetMode="External"/><Relationship Id="rId1" Type="http://schemas.openxmlformats.org/officeDocument/2006/relationships/slideLayout" Target="../slideLayouts/slideLayout26.xml"/><Relationship Id="rId4" Type="http://schemas.openxmlformats.org/officeDocument/2006/relationships/hyperlink" Target="https://my.nzte.govt.nz/atten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hyperlink" Target="https://my.nzte.govt.nz/article/get-your-brand-noticed-know-it-show-it-grow-it-framework" TargetMode="External"/><Relationship Id="rId2" Type="http://schemas.openxmlformats.org/officeDocument/2006/relationships/hyperlink" Target="https://my.nzte.govt.nz/resource-library?category=Marketing%20and%20brand#marketing_and_brand" TargetMode="External"/><Relationship Id="rId1" Type="http://schemas.openxmlformats.org/officeDocument/2006/relationships/slideLayout" Target="../slideLayouts/slideLayout26.xml"/><Relationship Id="rId5" Type="http://schemas.openxmlformats.org/officeDocument/2006/relationships/hyperlink" Target="https://www.nzstory.govt.nz/" TargetMode="External"/><Relationship Id="rId4" Type="http://schemas.openxmlformats.org/officeDocument/2006/relationships/hyperlink" Target="https://my.nzte.govt.nz/resource-library?category=Sales%20and%20digital%20commerce#sales_and_digital_commerc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my.nzte.govt.nz/resource-library?category=Supply%20chain#supply_chain" TargetMode="External"/><Relationship Id="rId2" Type="http://schemas.openxmlformats.org/officeDocument/2006/relationships/hyperlink" Target="https://my.nzte.govt.nz/article/20250411-talking-tariffs-resources-to-support-nz-exporters-with-us-tariffs" TargetMode="External"/><Relationship Id="rId1" Type="http://schemas.openxmlformats.org/officeDocument/2006/relationships/slideLayout" Target="../slideLayouts/slideLayout26.xml"/><Relationship Id="rId5" Type="http://schemas.openxmlformats.org/officeDocument/2006/relationships/hyperlink" Target="https://keanewzealand.com/" TargetMode="External"/><Relationship Id="rId4" Type="http://schemas.openxmlformats.org/officeDocument/2006/relationships/hyperlink" Target="https://my.nzte.govt.nz/resource-library?category=Sustainability#sustainability"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3.xml"/><Relationship Id="rId1" Type="http://schemas.openxmlformats.org/officeDocument/2006/relationships/customXml" Target="../../customXml/item3.xml"/></Relationships>
</file>

<file path=ppt/slides/_rels/slide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xml"/><Relationship Id="rId1" Type="http://schemas.openxmlformats.org/officeDocument/2006/relationships/slideLayout" Target="../slideLayouts/slideLayout26.xml"/><Relationship Id="rId5" Type="http://schemas.openxmlformats.org/officeDocument/2006/relationships/image" Target="../media/image36.sv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notesSlide" Target="../notesSlides/notesSlide2.xml"/><Relationship Id="rId7" Type="http://schemas.openxmlformats.org/officeDocument/2006/relationships/image" Target="../media/image40.png"/><Relationship Id="rId2" Type="http://schemas.openxmlformats.org/officeDocument/2006/relationships/slideLayout" Target="../slideLayouts/slideLayout26.xml"/><Relationship Id="rId1" Type="http://schemas.openxmlformats.org/officeDocument/2006/relationships/customXml" Target="../../customXml/item6.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51.png"/><Relationship Id="rId3" Type="http://schemas.openxmlformats.org/officeDocument/2006/relationships/notesSlide" Target="../notesSlides/notesSlide3.xml"/><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slideLayout" Target="../slideLayouts/slideLayout26.xml"/><Relationship Id="rId1" Type="http://schemas.openxmlformats.org/officeDocument/2006/relationships/customXml" Target="../../customXml/item5.xml"/><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svg"/></Relationships>
</file>

<file path=ppt/slides/_rels/slide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tags" Target="../tags/tag2.xml"/><Relationship Id="rId7" Type="http://schemas.openxmlformats.org/officeDocument/2006/relationships/image" Target="../media/image54.svg"/><Relationship Id="rId2"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image" Target="../media/image53.png"/><Relationship Id="rId5" Type="http://schemas.openxmlformats.org/officeDocument/2006/relationships/notesSlide" Target="../notesSlides/notesSlide4.xml"/><Relationship Id="rId4" Type="http://schemas.openxmlformats.org/officeDocument/2006/relationships/slideLayout" Target="../slideLayouts/slideLayout26.xml"/><Relationship Id="rId9" Type="http://schemas.openxmlformats.org/officeDocument/2006/relationships/image" Target="../media/image56.sv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6.xml"/><Relationship Id="rId1" Type="http://schemas.openxmlformats.org/officeDocument/2006/relationships/customXml" Target="../../customXml/item10.xml"/><Relationship Id="rId4" Type="http://schemas.openxmlformats.org/officeDocument/2006/relationships/image" Target="../media/image57.png"/></Relationships>
</file>

<file path=ppt/slides/_rels/slide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tags" Target="../tags/tag4.xml"/><Relationship Id="rId7" Type="http://schemas.openxmlformats.org/officeDocument/2006/relationships/image" Target="../media/image59.svg"/><Relationship Id="rId2" Type="http://schemas.openxmlformats.org/officeDocument/2006/relationships/tags" Target="../tags/tag3.xml"/><Relationship Id="rId1" Type="http://schemas.openxmlformats.org/officeDocument/2006/relationships/customXml" Target="../../customXml/item9.xml"/><Relationship Id="rId6" Type="http://schemas.openxmlformats.org/officeDocument/2006/relationships/image" Target="../media/image58.png"/><Relationship Id="rId5" Type="http://schemas.openxmlformats.org/officeDocument/2006/relationships/notesSlide" Target="../notesSlides/notesSlide6.xml"/><Relationship Id="rId4" Type="http://schemas.openxmlformats.org/officeDocument/2006/relationships/slideLayout" Target="../slideLayouts/slideLayout26.xml"/><Relationship Id="rId9" Type="http://schemas.openxmlformats.org/officeDocument/2006/relationships/image" Target="../media/image61.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6.xml"/><Relationship Id="rId1" Type="http://schemas.openxmlformats.org/officeDocument/2006/relationships/customXml" Target="../../customXml/item7.xml"/><Relationship Id="rId4" Type="http://schemas.openxmlformats.org/officeDocument/2006/relationships/image" Target="../media/image62.png"/></Relationships>
</file>

<file path=ppt/slides/_rels/slide9.xml.rels><?xml version="1.0" encoding="UTF-8" standalone="yes"?>
<Relationships xmlns="http://schemas.openxmlformats.org/package/2006/relationships"><Relationship Id="rId3" Type="http://schemas.openxmlformats.org/officeDocument/2006/relationships/hyperlink" Target="https://my.nzte.govt.nz/home" TargetMode="External"/><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BE2340C-5BD9-5444-8ADD-D69A9FDBB9E5}"/>
              </a:ext>
            </a:extLst>
          </p:cNvPr>
          <p:cNvSpPr>
            <a:spLocks noGrp="1"/>
          </p:cNvSpPr>
          <p:nvPr>
            <p:ph type="title"/>
          </p:nvPr>
        </p:nvSpPr>
        <p:spPr>
          <a:xfrm>
            <a:off x="2258546" y="3143250"/>
            <a:ext cx="6190828" cy="1663472"/>
          </a:xfrm>
        </p:spPr>
        <p:txBody>
          <a:bodyPr anchor="ctr"/>
          <a:lstStyle/>
          <a:p>
            <a:pPr>
              <a:lnSpc>
                <a:spcPct val="90000"/>
              </a:lnSpc>
            </a:pPr>
            <a:r>
              <a:rPr lang="mi-NZ" sz="5400" dirty="0"/>
              <a:t>Ready to go further?</a:t>
            </a:r>
            <a:endParaRPr lang="en-US" sz="5400" dirty="0"/>
          </a:p>
        </p:txBody>
      </p:sp>
      <p:sp>
        <p:nvSpPr>
          <p:cNvPr id="16" name="Text Placeholder 15">
            <a:extLst>
              <a:ext uri="{FF2B5EF4-FFF2-40B4-BE49-F238E27FC236}">
                <a16:creationId xmlns:a16="http://schemas.microsoft.com/office/drawing/2014/main" id="{C4ECF7D4-7758-4743-9ABB-59630085C6B0}"/>
              </a:ext>
            </a:extLst>
          </p:cNvPr>
          <p:cNvSpPr>
            <a:spLocks noGrp="1"/>
          </p:cNvSpPr>
          <p:nvPr>
            <p:ph type="body" sz="quarter" idx="14"/>
          </p:nvPr>
        </p:nvSpPr>
        <p:spPr/>
        <p:txBody>
          <a:bodyPr/>
          <a:lstStyle/>
          <a:p>
            <a:r>
              <a:rPr lang="mi-NZ" dirty="0"/>
              <a:t>JUNE 2025</a:t>
            </a:r>
            <a:endParaRPr lang="en-US" dirty="0"/>
          </a:p>
        </p:txBody>
      </p:sp>
    </p:spTree>
    <p:extLst>
      <p:ext uri="{BB962C8B-B14F-4D97-AF65-F5344CB8AC3E}">
        <p14:creationId xmlns:p14="http://schemas.microsoft.com/office/powerpoint/2010/main" val="2623792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FF9C6-5F7A-FCFA-3D33-6D55D37C724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A12CA0-E41B-6368-429F-2B38F751F95E}"/>
              </a:ext>
            </a:extLst>
          </p:cNvPr>
          <p:cNvSpPr>
            <a:spLocks noGrp="1"/>
          </p:cNvSpPr>
          <p:nvPr>
            <p:ph type="title"/>
          </p:nvPr>
        </p:nvSpPr>
        <p:spPr/>
        <p:txBody>
          <a:bodyPr/>
          <a:lstStyle/>
          <a:p>
            <a:r>
              <a:rPr lang="en-US" dirty="0"/>
              <a:t>What</a:t>
            </a:r>
            <a:r>
              <a:rPr lang="en-US" sz="2800" dirty="0"/>
              <a:t> we offer our customers</a:t>
            </a:r>
          </a:p>
        </p:txBody>
      </p:sp>
      <p:sp>
        <p:nvSpPr>
          <p:cNvPr id="8" name="TextBox 7">
            <a:extLst>
              <a:ext uri="{FF2B5EF4-FFF2-40B4-BE49-F238E27FC236}">
                <a16:creationId xmlns:a16="http://schemas.microsoft.com/office/drawing/2014/main" id="{D42E74DF-019D-B1B1-EE2F-437100E340C5}"/>
              </a:ext>
            </a:extLst>
          </p:cNvPr>
          <p:cNvSpPr txBox="1"/>
          <p:nvPr/>
        </p:nvSpPr>
        <p:spPr>
          <a:xfrm>
            <a:off x="700429" y="2025511"/>
            <a:ext cx="10775852" cy="4472699"/>
          </a:xfrm>
          <a:prstGeom prst="rect">
            <a:avLst/>
          </a:prstGeom>
          <a:noFill/>
        </p:spPr>
        <p:txBody>
          <a:bodyPr wrap="square" lIns="91440" tIns="45720" rIns="91440" bIns="45720" anchor="t">
            <a:spAutoFit/>
          </a:bodyPr>
          <a:lstStyle/>
          <a:p>
            <a:r>
              <a:rPr lang="en-NZ" b="1" dirty="0">
                <a:latin typeface="Segoe UI"/>
                <a:cs typeface="Segoe UI"/>
              </a:rPr>
              <a:t>Market Selection &amp; Validation</a:t>
            </a:r>
            <a:endParaRPr lang="en-NZ" dirty="0">
              <a:latin typeface="Montserrat"/>
              <a:cs typeface="Segoe UI"/>
            </a:endParaRPr>
          </a:p>
          <a:p>
            <a:pPr lvl="1"/>
            <a:endParaRPr lang="en-NZ" dirty="0"/>
          </a:p>
          <a:p>
            <a:pPr marL="285750" indent="-285750">
              <a:buFont typeface="Arial" panose="020B0604020202020204" pitchFamily="34" charset="0"/>
              <a:buChar char="•"/>
            </a:pPr>
            <a:r>
              <a:rPr lang="en-NZ" dirty="0"/>
              <a:t>Market Guides on </a:t>
            </a:r>
            <a:r>
              <a:rPr lang="en-NZ" dirty="0" err="1"/>
              <a:t>myNZTE</a:t>
            </a:r>
            <a:endParaRPr lang="en-NZ" dirty="0"/>
          </a:p>
          <a:p>
            <a:pPr marL="742950" lvl="1" indent="-285750">
              <a:lnSpc>
                <a:spcPct val="115000"/>
              </a:lnSpc>
              <a:buFont typeface="Courier New" panose="02070309020205020404" pitchFamily="49" charset="0"/>
              <a:buChar char="o"/>
            </a:pPr>
            <a:r>
              <a:rPr lang="en-GB" u="sng" kern="100" dirty="0">
                <a:solidFill>
                  <a:srgbClr val="467886"/>
                </a:solidFill>
                <a:latin typeface="Aptos" panose="020B0004020202020204" pitchFamily="34" charset="0"/>
                <a:ea typeface="DengXian" panose="02010600030101010101" pitchFamily="2" charset="-122"/>
                <a:cs typeface="Cordia New" panose="020B0304020202020204" pitchFamily="34" charset="-34"/>
                <a:hlinkClick r:id="rId3">
                  <a:extLst>
                    <a:ext uri="{A12FA001-AC4F-418D-AE19-62706E023703}">
                      <ahyp:hlinkClr xmlns:ahyp="http://schemas.microsoft.com/office/drawing/2018/hyperlinkcolor" val="tx"/>
                    </a:ext>
                  </a:extLst>
                </a:hlinkClick>
              </a:rPr>
              <a:t>Japan Market Guide - Collection – </a:t>
            </a:r>
            <a:r>
              <a:rPr lang="en-GB" u="sng" kern="100" dirty="0" err="1">
                <a:solidFill>
                  <a:srgbClr val="467886"/>
                </a:solidFill>
                <a:latin typeface="Aptos" panose="020B0004020202020204" pitchFamily="34" charset="0"/>
                <a:ea typeface="DengXian" panose="02010600030101010101" pitchFamily="2" charset="-122"/>
                <a:cs typeface="Cordia New" panose="020B0304020202020204" pitchFamily="34" charset="-34"/>
                <a:hlinkClick r:id="rId3">
                  <a:extLst>
                    <a:ext uri="{A12FA001-AC4F-418D-AE19-62706E023703}">
                      <ahyp:hlinkClr xmlns:ahyp="http://schemas.microsoft.com/office/drawing/2018/hyperlinkcolor" val="tx"/>
                    </a:ext>
                  </a:extLst>
                </a:hlinkClick>
              </a:rPr>
              <a:t>myNZTE</a:t>
            </a:r>
            <a:endParaRPr lang="en-GB" u="sng" kern="100" dirty="0">
              <a:solidFill>
                <a:srgbClr val="467886"/>
              </a:solidFill>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endParaRPr lang="en-GB" u="sng" kern="100" dirty="0">
              <a:solidFill>
                <a:srgbClr val="467886"/>
              </a:solidFill>
              <a:latin typeface="Aptos" panose="020B0004020202020204" pitchFamily="34" charset="0"/>
              <a:ea typeface="DengXian" panose="02010600030101010101" pitchFamily="2" charset="-122"/>
              <a:cs typeface="Cordia New" panose="020B0304020202020204" pitchFamily="34" charset="-34"/>
            </a:endParaRPr>
          </a:p>
          <a:p>
            <a:pPr marL="285750" indent="-285750">
              <a:buFont typeface="Arial" panose="020B0604020202020204" pitchFamily="34" charset="0"/>
              <a:buChar char="•"/>
            </a:pPr>
            <a:r>
              <a:rPr lang="en-NZ" dirty="0"/>
              <a:t>Market Research</a:t>
            </a:r>
          </a:p>
          <a:p>
            <a:pPr marL="742950" lvl="1" indent="-285750">
              <a:lnSpc>
                <a:spcPct val="115000"/>
              </a:lnSpc>
              <a:buFont typeface="Courier New" panose="02070309020205020404" pitchFamily="49" charset="0"/>
              <a:buChar char="o"/>
            </a:pPr>
            <a:r>
              <a:rPr lang="en-GB" sz="1800" u="sng" kern="100" dirty="0">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4"/>
              </a:rPr>
              <a:t>Selling wine in South Korea - </a:t>
            </a:r>
            <a:r>
              <a:rPr lang="en-GB" sz="1800" u="sng" kern="100" dirty="0" err="1">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4"/>
              </a:rPr>
              <a:t>myNZTE</a:t>
            </a:r>
            <a:endParaRPr lang="en-GB" sz="18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r>
              <a:rPr lang="en-GB" sz="1800" u="sng" kern="100" dirty="0">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5"/>
              </a:rPr>
              <a:t>Selling wine in Japan - </a:t>
            </a:r>
            <a:r>
              <a:rPr lang="en-GB" sz="1800" u="sng" kern="100" dirty="0" err="1">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5"/>
              </a:rPr>
              <a:t>myNZTE</a:t>
            </a:r>
            <a:endParaRPr lang="en-GB" sz="18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r>
              <a:rPr lang="en-GB" sz="1800" u="sng" kern="100" dirty="0">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6"/>
              </a:rPr>
              <a:t>Selling wine in Singapore - </a:t>
            </a:r>
            <a:r>
              <a:rPr lang="en-GB" sz="1800" u="sng" kern="100" dirty="0" err="1">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6"/>
              </a:rPr>
              <a:t>myNZTE</a:t>
            </a:r>
            <a:endParaRPr lang="en-GB" sz="18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r>
              <a:rPr lang="en-GB" sz="1800" u="sng" kern="100" dirty="0">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7"/>
              </a:rPr>
              <a:t>Marketing wine to Taiwan consumers - </a:t>
            </a:r>
            <a:r>
              <a:rPr lang="en-GB" sz="1800" u="sng" kern="100" dirty="0" err="1">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7"/>
              </a:rPr>
              <a:t>myNZTE</a:t>
            </a:r>
            <a:endParaRPr lang="en-GB" sz="18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r>
              <a:rPr lang="en-GB" sz="1800" u="sng" kern="100" dirty="0">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8"/>
              </a:rPr>
              <a:t>Is the United States the right market for your wine? - </a:t>
            </a:r>
            <a:r>
              <a:rPr lang="en-GB" sz="1800" u="sng" kern="100" dirty="0" err="1">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8"/>
              </a:rPr>
              <a:t>myNZTE</a:t>
            </a:r>
            <a:endParaRPr lang="en-GB" sz="18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buFont typeface="Courier New" panose="02070309020205020404" pitchFamily="49" charset="0"/>
              <a:buChar char="o"/>
            </a:pPr>
            <a:r>
              <a:rPr lang="en-GB" sz="1800" u="sng" kern="100" dirty="0">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9"/>
              </a:rPr>
              <a:t>The Netherlands’ wine market - </a:t>
            </a:r>
            <a:r>
              <a:rPr lang="en-GB" sz="1800" u="sng" kern="100" dirty="0" err="1">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9"/>
              </a:rPr>
              <a:t>myNZTE</a:t>
            </a:r>
            <a:endParaRPr lang="en-GB" sz="1800" kern="100" dirty="0">
              <a:effectLst/>
              <a:latin typeface="Aptos" panose="020B0004020202020204" pitchFamily="34" charset="0"/>
              <a:ea typeface="DengXian" panose="02010600030101010101" pitchFamily="2" charset="-122"/>
              <a:cs typeface="Cordia New" panose="020B0304020202020204" pitchFamily="34" charset="-34"/>
            </a:endParaRPr>
          </a:p>
          <a:p>
            <a:pPr marL="742950" lvl="1" indent="-285750">
              <a:lnSpc>
                <a:spcPct val="115000"/>
              </a:lnSpc>
              <a:spcAft>
                <a:spcPts val="800"/>
              </a:spcAft>
              <a:buFont typeface="Courier New" panose="02070309020205020404" pitchFamily="49" charset="0"/>
              <a:buChar char="o"/>
            </a:pPr>
            <a:r>
              <a:rPr lang="en-GB" sz="1800" u="sng" kern="100" dirty="0">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10"/>
              </a:rPr>
              <a:t>Understanding German wine consumers - </a:t>
            </a:r>
            <a:r>
              <a:rPr lang="en-GB" sz="1800" u="sng" kern="100" dirty="0" err="1">
                <a:solidFill>
                  <a:srgbClr val="467886"/>
                </a:solidFill>
                <a:effectLst/>
                <a:latin typeface="Aptos" panose="020B0004020202020204" pitchFamily="34" charset="0"/>
                <a:ea typeface="DengXian" panose="02010600030101010101" pitchFamily="2" charset="-122"/>
                <a:cs typeface="Cordia New" panose="020B0304020202020204" pitchFamily="34" charset="-34"/>
                <a:hlinkClick r:id="rId10"/>
              </a:rPr>
              <a:t>myNZTE</a:t>
            </a:r>
            <a:endParaRPr lang="en-GB" sz="1800" kern="100" dirty="0">
              <a:effectLst/>
              <a:latin typeface="Aptos" panose="020B0004020202020204" pitchFamily="34" charset="0"/>
              <a:ea typeface="DengXian" panose="02010600030101010101" pitchFamily="2" charset="-122"/>
              <a:cs typeface="Cordia New" panose="020B0304020202020204" pitchFamily="34" charset="-34"/>
            </a:endParaRPr>
          </a:p>
          <a:p>
            <a:pPr lvl="1">
              <a:lnSpc>
                <a:spcPct val="115000"/>
              </a:lnSpc>
            </a:pPr>
            <a:endParaRPr lang="en-GB" u="sng" kern="100" dirty="0">
              <a:solidFill>
                <a:srgbClr val="467886"/>
              </a:solidFill>
              <a:latin typeface="Aptos" panose="020B0004020202020204" pitchFamily="34" charset="0"/>
              <a:ea typeface="DengXian" panose="02010600030101010101" pitchFamily="2" charset="-122"/>
              <a:cs typeface="Cordia New" panose="020B0304020202020204" pitchFamily="34" charset="-34"/>
            </a:endParaRPr>
          </a:p>
        </p:txBody>
      </p:sp>
    </p:spTree>
    <p:extLst>
      <p:ext uri="{BB962C8B-B14F-4D97-AF65-F5344CB8AC3E}">
        <p14:creationId xmlns:p14="http://schemas.microsoft.com/office/powerpoint/2010/main" val="275139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354AB-64B2-539C-41BF-8CD8DEBD2F3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76A937-3C26-F366-AD2F-17DDD23A2925}"/>
              </a:ext>
            </a:extLst>
          </p:cNvPr>
          <p:cNvSpPr>
            <a:spLocks noGrp="1"/>
          </p:cNvSpPr>
          <p:nvPr>
            <p:ph type="title"/>
          </p:nvPr>
        </p:nvSpPr>
        <p:spPr/>
        <p:txBody>
          <a:bodyPr/>
          <a:lstStyle/>
          <a:p>
            <a:r>
              <a:rPr lang="en-US" dirty="0"/>
              <a:t>What</a:t>
            </a:r>
            <a:r>
              <a:rPr lang="en-US" sz="2800" dirty="0"/>
              <a:t> we offer our customers</a:t>
            </a:r>
          </a:p>
        </p:txBody>
      </p:sp>
      <p:sp>
        <p:nvSpPr>
          <p:cNvPr id="8" name="TextBox 7">
            <a:extLst>
              <a:ext uri="{FF2B5EF4-FFF2-40B4-BE49-F238E27FC236}">
                <a16:creationId xmlns:a16="http://schemas.microsoft.com/office/drawing/2014/main" id="{2F186B03-0D6C-619C-0253-4DA15F65D858}"/>
              </a:ext>
            </a:extLst>
          </p:cNvPr>
          <p:cNvSpPr txBox="1"/>
          <p:nvPr/>
        </p:nvSpPr>
        <p:spPr>
          <a:xfrm>
            <a:off x="700429" y="2025511"/>
            <a:ext cx="10775852" cy="2585323"/>
          </a:xfrm>
          <a:prstGeom prst="rect">
            <a:avLst/>
          </a:prstGeom>
          <a:noFill/>
        </p:spPr>
        <p:txBody>
          <a:bodyPr wrap="square" lIns="91440" tIns="45720" rIns="91440" bIns="45720" anchor="t">
            <a:spAutoFit/>
          </a:bodyPr>
          <a:lstStyle/>
          <a:p>
            <a:r>
              <a:rPr lang="en-NZ" b="1" dirty="0">
                <a:latin typeface="Segoe UI"/>
                <a:cs typeface="Segoe UI"/>
              </a:rPr>
              <a:t>Courses &amp; Events</a:t>
            </a:r>
            <a:endParaRPr lang="en-NZ" dirty="0">
              <a:latin typeface="Montserrat"/>
              <a:cs typeface="Segoe UI"/>
            </a:endParaRPr>
          </a:p>
          <a:p>
            <a:endParaRPr lang="en-NZ" dirty="0"/>
          </a:p>
          <a:p>
            <a:pPr marL="285750" indent="-285750">
              <a:buFont typeface="Arial" panose="020B0604020202020204" pitchFamily="34" charset="0"/>
              <a:buChar char="•"/>
            </a:pPr>
            <a:r>
              <a:rPr lang="en-NZ" dirty="0">
                <a:hlinkClick r:id="rId2"/>
              </a:rPr>
              <a:t>Export Essentials workshops</a:t>
            </a:r>
            <a:endParaRPr lang="en-NZ" dirty="0"/>
          </a:p>
          <a:p>
            <a:pPr marL="285750" indent="-285750">
              <a:buFont typeface="Arial" panose="020B0604020202020204" pitchFamily="34" charset="0"/>
              <a:buChar char="•"/>
            </a:pPr>
            <a:endParaRPr lang="en-NZ" dirty="0"/>
          </a:p>
          <a:p>
            <a:pPr marL="285750" indent="-285750">
              <a:buFont typeface="Arial" panose="020B0604020202020204" pitchFamily="34" charset="0"/>
              <a:buChar char="•"/>
            </a:pPr>
            <a:r>
              <a:rPr lang="en-GB" dirty="0">
                <a:hlinkClick r:id="rId3"/>
              </a:rPr>
              <a:t>Introduction to raising capital - </a:t>
            </a:r>
            <a:r>
              <a:rPr lang="en-GB" dirty="0" err="1">
                <a:hlinkClick r:id="rId3"/>
              </a:rPr>
              <a:t>InvestEd</a:t>
            </a:r>
            <a:r>
              <a:rPr lang="en-GB" dirty="0">
                <a:hlinkClick r:id="rId3"/>
              </a:rPr>
              <a:t> – </a:t>
            </a:r>
            <a:r>
              <a:rPr lang="en-GB" dirty="0" err="1">
                <a:hlinkClick r:id="rId3"/>
              </a:rPr>
              <a:t>myNZTE</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hlinkClick r:id="rId4"/>
              </a:rPr>
              <a:t>Events - </a:t>
            </a:r>
            <a:r>
              <a:rPr lang="en-GB" dirty="0" err="1">
                <a:hlinkClick r:id="rId4"/>
              </a:rPr>
              <a:t>myNZTE</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NZ" dirty="0"/>
          </a:p>
        </p:txBody>
      </p:sp>
    </p:spTree>
    <p:extLst>
      <p:ext uri="{BB962C8B-B14F-4D97-AF65-F5344CB8AC3E}">
        <p14:creationId xmlns:p14="http://schemas.microsoft.com/office/powerpoint/2010/main" val="2546653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830C1-F089-2316-6C01-BA8BDABFBD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A68520A-26FB-7FFE-30B1-CF0B9DAFABCD}"/>
              </a:ext>
            </a:extLst>
          </p:cNvPr>
          <p:cNvSpPr>
            <a:spLocks noGrp="1"/>
          </p:cNvSpPr>
          <p:nvPr>
            <p:ph type="title"/>
          </p:nvPr>
        </p:nvSpPr>
        <p:spPr/>
        <p:txBody>
          <a:bodyPr/>
          <a:lstStyle/>
          <a:p>
            <a:r>
              <a:rPr lang="en-US" dirty="0"/>
              <a:t>What</a:t>
            </a:r>
            <a:r>
              <a:rPr lang="en-US" sz="2800" dirty="0"/>
              <a:t> we offer our customers</a:t>
            </a:r>
          </a:p>
        </p:txBody>
      </p:sp>
      <p:sp>
        <p:nvSpPr>
          <p:cNvPr id="8" name="TextBox 7">
            <a:extLst>
              <a:ext uri="{FF2B5EF4-FFF2-40B4-BE49-F238E27FC236}">
                <a16:creationId xmlns:a16="http://schemas.microsoft.com/office/drawing/2014/main" id="{707DC428-FBCE-0D0D-6904-86AD37D1F3CB}"/>
              </a:ext>
            </a:extLst>
          </p:cNvPr>
          <p:cNvSpPr txBox="1"/>
          <p:nvPr/>
        </p:nvSpPr>
        <p:spPr>
          <a:xfrm>
            <a:off x="700429" y="2025511"/>
            <a:ext cx="10775852" cy="1200329"/>
          </a:xfrm>
          <a:prstGeom prst="rect">
            <a:avLst/>
          </a:prstGeom>
          <a:noFill/>
        </p:spPr>
        <p:txBody>
          <a:bodyPr wrap="square" lIns="91440" tIns="45720" rIns="91440" bIns="45720" anchor="t">
            <a:spAutoFit/>
          </a:bodyPr>
          <a:lstStyle/>
          <a:p>
            <a:r>
              <a:rPr lang="en-NZ" b="1" dirty="0">
                <a:latin typeface="Segoe UI"/>
                <a:cs typeface="Segoe UI"/>
              </a:rPr>
              <a:t>Courses &amp; Events</a:t>
            </a:r>
            <a:endParaRPr lang="en-NZ" dirty="0">
              <a:latin typeface="Montserrat"/>
              <a:cs typeface="Segoe UI"/>
            </a:endParaRPr>
          </a:p>
          <a:p>
            <a:endParaRPr lang="en-NZ" dirty="0"/>
          </a:p>
          <a:p>
            <a:endParaRPr lang="en-GB" dirty="0"/>
          </a:p>
          <a:p>
            <a:pPr marL="285750" indent="-285750">
              <a:buFont typeface="Arial" panose="020B0604020202020204" pitchFamily="34" charset="0"/>
              <a:buChar char="•"/>
            </a:pPr>
            <a:endParaRPr lang="en-NZ" dirty="0"/>
          </a:p>
        </p:txBody>
      </p:sp>
      <p:pic>
        <p:nvPicPr>
          <p:cNvPr id="3" name="Picture 2">
            <a:extLst>
              <a:ext uri="{FF2B5EF4-FFF2-40B4-BE49-F238E27FC236}">
                <a16:creationId xmlns:a16="http://schemas.microsoft.com/office/drawing/2014/main" id="{2CC9F707-70D2-07CC-2A20-6A1C2490698C}"/>
              </a:ext>
            </a:extLst>
          </p:cNvPr>
          <p:cNvPicPr>
            <a:picLocks noChangeAspect="1"/>
          </p:cNvPicPr>
          <p:nvPr/>
        </p:nvPicPr>
        <p:blipFill>
          <a:blip r:embed="rId2"/>
          <a:stretch>
            <a:fillRect/>
          </a:stretch>
        </p:blipFill>
        <p:spPr>
          <a:xfrm>
            <a:off x="700429" y="2571464"/>
            <a:ext cx="6089883" cy="4052620"/>
          </a:xfrm>
          <a:prstGeom prst="rect">
            <a:avLst/>
          </a:prstGeom>
        </p:spPr>
      </p:pic>
      <p:pic>
        <p:nvPicPr>
          <p:cNvPr id="11" name="Picture 10">
            <a:extLst>
              <a:ext uri="{FF2B5EF4-FFF2-40B4-BE49-F238E27FC236}">
                <a16:creationId xmlns:a16="http://schemas.microsoft.com/office/drawing/2014/main" id="{671EF9C5-C496-6517-98FC-1EEDDA0765E0}"/>
              </a:ext>
            </a:extLst>
          </p:cNvPr>
          <p:cNvPicPr>
            <a:picLocks noChangeAspect="1"/>
          </p:cNvPicPr>
          <p:nvPr/>
        </p:nvPicPr>
        <p:blipFill>
          <a:blip r:embed="rId3"/>
          <a:stretch>
            <a:fillRect/>
          </a:stretch>
        </p:blipFill>
        <p:spPr>
          <a:xfrm>
            <a:off x="6790312" y="2571944"/>
            <a:ext cx="5885498" cy="4052139"/>
          </a:xfrm>
          <a:prstGeom prst="rect">
            <a:avLst/>
          </a:prstGeom>
        </p:spPr>
      </p:pic>
    </p:spTree>
    <p:extLst>
      <p:ext uri="{BB962C8B-B14F-4D97-AF65-F5344CB8AC3E}">
        <p14:creationId xmlns:p14="http://schemas.microsoft.com/office/powerpoint/2010/main" val="491309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DF304C-590D-4300-884A-88200C90C588}"/>
              </a:ext>
            </a:extLst>
          </p:cNvPr>
          <p:cNvSpPr>
            <a:spLocks noGrp="1"/>
          </p:cNvSpPr>
          <p:nvPr>
            <p:ph type="title"/>
          </p:nvPr>
        </p:nvSpPr>
        <p:spPr/>
        <p:txBody>
          <a:bodyPr/>
          <a:lstStyle/>
          <a:p>
            <a:r>
              <a:rPr lang="en-US" dirty="0"/>
              <a:t>What we offer our customers</a:t>
            </a:r>
          </a:p>
        </p:txBody>
      </p:sp>
      <p:sp>
        <p:nvSpPr>
          <p:cNvPr id="3" name="TextBox 2">
            <a:extLst>
              <a:ext uri="{FF2B5EF4-FFF2-40B4-BE49-F238E27FC236}">
                <a16:creationId xmlns:a16="http://schemas.microsoft.com/office/drawing/2014/main" id="{E288D446-02B1-4390-8485-EB091F5FEF46}"/>
              </a:ext>
            </a:extLst>
          </p:cNvPr>
          <p:cNvSpPr txBox="1"/>
          <p:nvPr/>
        </p:nvSpPr>
        <p:spPr>
          <a:xfrm>
            <a:off x="556591" y="1748512"/>
            <a:ext cx="6719298" cy="2308324"/>
          </a:xfrm>
          <a:prstGeom prst="rect">
            <a:avLst/>
          </a:prstGeom>
          <a:noFill/>
        </p:spPr>
        <p:txBody>
          <a:bodyPr wrap="square" lIns="91440" tIns="45720" rIns="91440" bIns="45720" anchor="t">
            <a:spAutoFit/>
          </a:bodyPr>
          <a:lstStyle/>
          <a:p>
            <a:r>
              <a:rPr lang="en-NZ" b="1" dirty="0">
                <a:solidFill>
                  <a:srgbClr val="000000"/>
                </a:solidFill>
                <a:latin typeface="Segoe UI" panose="020B0502040204020203" pitchFamily="34" charset="0"/>
              </a:rPr>
              <a:t>Sales &amp; Marketing</a:t>
            </a:r>
            <a:endParaRPr lang="en-NZ" dirty="0"/>
          </a:p>
          <a:p>
            <a:endParaRPr lang="en-NZ" b="1" dirty="0">
              <a:latin typeface="Segoe UI"/>
              <a:cs typeface="Segoe UI"/>
            </a:endParaRPr>
          </a:p>
          <a:p>
            <a:pPr marL="285750" indent="-285750">
              <a:buFont typeface="Arial" panose="020B0604020202020204" pitchFamily="34" charset="0"/>
              <a:buChar char="•"/>
            </a:pPr>
            <a:r>
              <a:rPr lang="en-GB" dirty="0">
                <a:hlinkClick r:id="rId2"/>
              </a:rPr>
              <a:t>Marketing &amp; Brand</a:t>
            </a:r>
            <a:endParaRPr lang="en-GB" dirty="0">
              <a:hlinkClick r:id="rId3"/>
            </a:endParaRPr>
          </a:p>
          <a:p>
            <a:pPr marL="742950" lvl="1" indent="-285750">
              <a:buFont typeface="Arial" panose="020B0604020202020204" pitchFamily="34" charset="0"/>
              <a:buChar char="•"/>
            </a:pPr>
            <a:r>
              <a:rPr lang="en-GB" dirty="0">
                <a:hlinkClick r:id="rId3"/>
              </a:rPr>
              <a:t>How to build a brand that works overseas – </a:t>
            </a:r>
            <a:r>
              <a:rPr lang="en-GB" dirty="0" err="1">
                <a:hlinkClick r:id="rId3"/>
              </a:rPr>
              <a:t>myNZTE</a:t>
            </a:r>
            <a:endParaRPr lang="en-GB" dirty="0"/>
          </a:p>
          <a:p>
            <a:pPr marL="285750" indent="-285750">
              <a:buFont typeface="Arial" panose="020B0604020202020204" pitchFamily="34" charset="0"/>
              <a:buChar char="•"/>
            </a:pPr>
            <a:r>
              <a:rPr lang="en-GB" dirty="0">
                <a:hlinkClick r:id="rId4"/>
              </a:rPr>
              <a:t>Sales &amp; Digital</a:t>
            </a:r>
            <a:endParaRPr lang="en-NZ" dirty="0"/>
          </a:p>
          <a:p>
            <a:pPr marL="285750" indent="-285750">
              <a:buFont typeface="Arial" panose="020B0604020202020204" pitchFamily="34" charset="0"/>
              <a:buChar char="•"/>
            </a:pPr>
            <a:r>
              <a:rPr lang="en-NZ" dirty="0">
                <a:hlinkClick r:id="rId5"/>
              </a:rPr>
              <a:t>NZ Story</a:t>
            </a:r>
            <a:endParaRPr lang="en-NZ" dirty="0"/>
          </a:p>
          <a:p>
            <a:endParaRPr lang="en-US" dirty="0"/>
          </a:p>
        </p:txBody>
      </p:sp>
    </p:spTree>
    <p:extLst>
      <p:ext uri="{BB962C8B-B14F-4D97-AF65-F5344CB8AC3E}">
        <p14:creationId xmlns:p14="http://schemas.microsoft.com/office/powerpoint/2010/main" val="4051260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DF304C-590D-4300-884A-88200C90C588}"/>
              </a:ext>
            </a:extLst>
          </p:cNvPr>
          <p:cNvSpPr>
            <a:spLocks noGrp="1"/>
          </p:cNvSpPr>
          <p:nvPr>
            <p:ph type="title"/>
          </p:nvPr>
        </p:nvSpPr>
        <p:spPr/>
        <p:txBody>
          <a:bodyPr/>
          <a:lstStyle/>
          <a:p>
            <a:r>
              <a:rPr lang="en-US" sz="2800" dirty="0"/>
              <a:t>What we offer our customers</a:t>
            </a:r>
          </a:p>
        </p:txBody>
      </p:sp>
      <p:sp>
        <p:nvSpPr>
          <p:cNvPr id="7" name="TextBox 6">
            <a:extLst>
              <a:ext uri="{FF2B5EF4-FFF2-40B4-BE49-F238E27FC236}">
                <a16:creationId xmlns:a16="http://schemas.microsoft.com/office/drawing/2014/main" id="{B802B044-387A-F1E2-A9AD-984A7BB9CDF8}"/>
              </a:ext>
            </a:extLst>
          </p:cNvPr>
          <p:cNvSpPr txBox="1"/>
          <p:nvPr/>
        </p:nvSpPr>
        <p:spPr>
          <a:xfrm>
            <a:off x="565079" y="1972907"/>
            <a:ext cx="6719298" cy="461665"/>
          </a:xfrm>
          <a:prstGeom prst="rect">
            <a:avLst/>
          </a:prstGeom>
          <a:noFill/>
        </p:spPr>
        <p:txBody>
          <a:bodyPr wrap="square">
            <a:spAutoFit/>
          </a:bodyPr>
          <a:lstStyle/>
          <a:p>
            <a:r>
              <a:rPr lang="en-NZ" sz="2400" b="1" dirty="0">
                <a:solidFill>
                  <a:srgbClr val="000000"/>
                </a:solidFill>
                <a:latin typeface="Segoe UI" panose="020B0502040204020203" pitchFamily="34" charset="0"/>
              </a:rPr>
              <a:t>Specialist expertise &amp; advice</a:t>
            </a:r>
            <a:endParaRPr lang="en-NZ" sz="2400" dirty="0"/>
          </a:p>
        </p:txBody>
      </p:sp>
      <p:sp>
        <p:nvSpPr>
          <p:cNvPr id="9" name="TextBox 8">
            <a:extLst>
              <a:ext uri="{FF2B5EF4-FFF2-40B4-BE49-F238E27FC236}">
                <a16:creationId xmlns:a16="http://schemas.microsoft.com/office/drawing/2014/main" id="{175117CC-45D7-66C9-8B51-41CC80E420F2}"/>
              </a:ext>
            </a:extLst>
          </p:cNvPr>
          <p:cNvSpPr txBox="1"/>
          <p:nvPr/>
        </p:nvSpPr>
        <p:spPr>
          <a:xfrm>
            <a:off x="441790" y="2389884"/>
            <a:ext cx="6719298" cy="1477328"/>
          </a:xfrm>
          <a:prstGeom prst="rect">
            <a:avLst/>
          </a:prstGeom>
          <a:noFill/>
        </p:spPr>
        <p:txBody>
          <a:bodyPr wrap="square">
            <a:spAutoFit/>
          </a:bodyPr>
          <a:lstStyle/>
          <a:p>
            <a:pPr marL="285750" indent="-285750">
              <a:buFont typeface="Arial" panose="020B0604020202020204" pitchFamily="34" charset="0"/>
              <a:buChar char="•"/>
            </a:pPr>
            <a:r>
              <a:rPr lang="en-GB" dirty="0">
                <a:hlinkClick r:id="rId2"/>
              </a:rPr>
              <a:t>Talking Tariffs: Resources to support NZ exporters with US tariffs - </a:t>
            </a:r>
            <a:r>
              <a:rPr lang="en-GB" dirty="0" err="1">
                <a:hlinkClick r:id="rId2"/>
              </a:rPr>
              <a:t>myNZTE</a:t>
            </a:r>
            <a:endParaRPr lang="en-NZ" dirty="0"/>
          </a:p>
          <a:p>
            <a:pPr marL="285750" indent="-285750">
              <a:buFont typeface="Arial" panose="020B0604020202020204" pitchFamily="34" charset="0"/>
              <a:buChar char="•"/>
            </a:pPr>
            <a:r>
              <a:rPr lang="en-GB" dirty="0">
                <a:hlinkClick r:id="rId3"/>
              </a:rPr>
              <a:t>Supply Chain</a:t>
            </a:r>
            <a:endParaRPr lang="en-GB" dirty="0"/>
          </a:p>
          <a:p>
            <a:pPr marL="285750" indent="-285750">
              <a:buFont typeface="Arial" panose="020B0604020202020204" pitchFamily="34" charset="0"/>
              <a:buChar char="•"/>
            </a:pPr>
            <a:r>
              <a:rPr lang="en-GB" dirty="0">
                <a:hlinkClick r:id="rId4"/>
              </a:rPr>
              <a:t>Sustainability</a:t>
            </a:r>
            <a:endParaRPr lang="en-GB" dirty="0"/>
          </a:p>
          <a:p>
            <a:pPr marL="285750" indent="-285750">
              <a:buFont typeface="Arial" panose="020B0604020202020204" pitchFamily="34" charset="0"/>
              <a:buChar char="•"/>
            </a:pPr>
            <a:r>
              <a:rPr lang="en-NZ" dirty="0">
                <a:hlinkClick r:id="rId5"/>
              </a:rPr>
              <a:t>Kea New Zealand</a:t>
            </a:r>
            <a:endParaRPr lang="en-NZ" dirty="0"/>
          </a:p>
        </p:txBody>
      </p:sp>
    </p:spTree>
    <p:extLst>
      <p:ext uri="{BB962C8B-B14F-4D97-AF65-F5344CB8AC3E}">
        <p14:creationId xmlns:p14="http://schemas.microsoft.com/office/powerpoint/2010/main" val="3273009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968363B-3E74-4C4B-8221-FE6C5885CF1C}"/>
              </a:ext>
            </a:extLst>
          </p:cNvPr>
          <p:cNvSpPr>
            <a:spLocks noGrp="1"/>
          </p:cNvSpPr>
          <p:nvPr>
            <p:ph type="title"/>
          </p:nvPr>
        </p:nvSpPr>
        <p:spPr/>
        <p:txBody>
          <a:bodyPr/>
          <a:lstStyle/>
          <a:p>
            <a:r>
              <a:rPr lang="mi-NZ" dirty="0"/>
              <a:t>NZ Inc is key to our approach</a:t>
            </a:r>
            <a:endParaRPr lang="en-US" dirty="0"/>
          </a:p>
        </p:txBody>
      </p:sp>
      <p:pic>
        <p:nvPicPr>
          <p:cNvPr id="12" name="Picture 11" descr="A screenshot of a website&#10;&#10;Description automatically generated">
            <a:extLst>
              <a:ext uri="{FF2B5EF4-FFF2-40B4-BE49-F238E27FC236}">
                <a16:creationId xmlns:a16="http://schemas.microsoft.com/office/drawing/2014/main" id="{80B6BD24-60F2-142E-BB02-56EB1945C30A}"/>
              </a:ext>
            </a:extLst>
          </p:cNvPr>
          <p:cNvPicPr>
            <a:picLocks noChangeAspect="1"/>
          </p:cNvPicPr>
          <p:nvPr/>
        </p:nvPicPr>
        <p:blipFill>
          <a:blip r:embed="rId2"/>
          <a:stretch>
            <a:fillRect/>
          </a:stretch>
        </p:blipFill>
        <p:spPr>
          <a:xfrm>
            <a:off x="1635384" y="1620838"/>
            <a:ext cx="10067342" cy="5380962"/>
          </a:xfrm>
          <a:prstGeom prst="rect">
            <a:avLst/>
          </a:prstGeom>
        </p:spPr>
      </p:pic>
    </p:spTree>
    <p:extLst>
      <p:ext uri="{BB962C8B-B14F-4D97-AF65-F5344CB8AC3E}">
        <p14:creationId xmlns:p14="http://schemas.microsoft.com/office/powerpoint/2010/main" val="3279057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B3EF1-2794-E24F-07E2-B0A349BC5C3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79B0428-E5DC-AC02-7DC0-AEE9B5351329}"/>
              </a:ext>
            </a:extLst>
          </p:cNvPr>
          <p:cNvSpPr>
            <a:spLocks noGrp="1"/>
          </p:cNvSpPr>
          <p:nvPr>
            <p:ph type="title"/>
          </p:nvPr>
        </p:nvSpPr>
        <p:spPr>
          <a:xfrm>
            <a:off x="2258546" y="3014196"/>
            <a:ext cx="6190828" cy="2717864"/>
          </a:xfrm>
        </p:spPr>
        <p:txBody>
          <a:bodyPr anchor="ctr"/>
          <a:lstStyle/>
          <a:p>
            <a:pPr>
              <a:lnSpc>
                <a:spcPct val="90000"/>
              </a:lnSpc>
            </a:pPr>
            <a:r>
              <a:rPr lang="mi-NZ" sz="5400" dirty="0"/>
              <a:t>Thank you</a:t>
            </a:r>
            <a:endParaRPr lang="en-US" dirty="0"/>
          </a:p>
        </p:txBody>
      </p:sp>
    </p:spTree>
    <p:custDataLst>
      <p:custData r:id="rId1"/>
    </p:custDataLst>
    <p:extLst>
      <p:ext uri="{BB962C8B-B14F-4D97-AF65-F5344CB8AC3E}">
        <p14:creationId xmlns:p14="http://schemas.microsoft.com/office/powerpoint/2010/main" val="73438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5" descr="A picture containing blue&#10;&#10;Description automatically generated">
            <a:extLst>
              <a:ext uri="{FF2B5EF4-FFF2-40B4-BE49-F238E27FC236}">
                <a16:creationId xmlns:a16="http://schemas.microsoft.com/office/drawing/2014/main" id="{5CA6662F-9FE2-3CDE-3A36-F7EE57E225A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00429" y="2057399"/>
            <a:ext cx="12006859" cy="4767943"/>
          </a:xfrm>
          <a:prstGeom prst="rect">
            <a:avLst/>
          </a:prstGeom>
        </p:spPr>
      </p:pic>
      <p:sp>
        <p:nvSpPr>
          <p:cNvPr id="15" name="Rectangle 14">
            <a:extLst>
              <a:ext uri="{FF2B5EF4-FFF2-40B4-BE49-F238E27FC236}">
                <a16:creationId xmlns:a16="http://schemas.microsoft.com/office/drawing/2014/main" id="{49416FCE-390C-A82D-191A-D7E251C1B46A}"/>
              </a:ext>
            </a:extLst>
          </p:cNvPr>
          <p:cNvSpPr/>
          <p:nvPr/>
        </p:nvSpPr>
        <p:spPr>
          <a:xfrm rot="5400000">
            <a:off x="1179342" y="1578487"/>
            <a:ext cx="4767942" cy="5725771"/>
          </a:xfrm>
          <a:prstGeom prst="rect">
            <a:avLst/>
          </a:prstGeom>
          <a:gradFill>
            <a:gsLst>
              <a:gs pos="0">
                <a:schemeClr val="tx1">
                  <a:alpha val="0"/>
                </a:schemeClr>
              </a:gs>
              <a:gs pos="100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buFontTx/>
              <a:buNone/>
            </a:pPr>
            <a:endParaRPr lang="en-US" sz="1879" dirty="0">
              <a:latin typeface="Montserrat" panose="00000500000000000000" pitchFamily="2" charset="0"/>
            </a:endParaRPr>
          </a:p>
        </p:txBody>
      </p:sp>
      <p:sp>
        <p:nvSpPr>
          <p:cNvPr id="3" name="Graphic 6">
            <a:extLst>
              <a:ext uri="{FF2B5EF4-FFF2-40B4-BE49-F238E27FC236}">
                <a16:creationId xmlns:a16="http://schemas.microsoft.com/office/drawing/2014/main" id="{395E8367-75FF-3865-5EDB-5C98E9053AFF}"/>
              </a:ext>
            </a:extLst>
          </p:cNvPr>
          <p:cNvSpPr/>
          <p:nvPr/>
        </p:nvSpPr>
        <p:spPr>
          <a:xfrm>
            <a:off x="-842" y="857883"/>
            <a:ext cx="13021972" cy="565673"/>
          </a:xfrm>
          <a:custGeom>
            <a:avLst/>
            <a:gdLst>
              <a:gd name="connsiteX0" fmla="*/ 13417062 w 13417070"/>
              <a:gd name="connsiteY0" fmla="*/ -252 h 1485060"/>
              <a:gd name="connsiteX1" fmla="*/ 12626563 w 13417070"/>
              <a:gd name="connsiteY1" fmla="*/ 795380 h 1485060"/>
              <a:gd name="connsiteX2" fmla="*/ 619710 w 13417070"/>
              <a:gd name="connsiteY2" fmla="*/ 795380 h 1485060"/>
              <a:gd name="connsiteX3" fmla="*/ -8 w 13417070"/>
              <a:gd name="connsiteY3" fmla="*/ 1419148 h 1485060"/>
              <a:gd name="connsiteX4" fmla="*/ -8 w 13417070"/>
              <a:gd name="connsiteY4" fmla="*/ 1484808 h 1485060"/>
              <a:gd name="connsiteX0" fmla="*/ 13417070 w 13417070"/>
              <a:gd name="connsiteY0" fmla="*/ 0 h 1419400"/>
              <a:gd name="connsiteX1" fmla="*/ 12626571 w 13417070"/>
              <a:gd name="connsiteY1" fmla="*/ 795632 h 1419400"/>
              <a:gd name="connsiteX2" fmla="*/ 619718 w 13417070"/>
              <a:gd name="connsiteY2" fmla="*/ 795632 h 1419400"/>
              <a:gd name="connsiteX3" fmla="*/ 0 w 13417070"/>
              <a:gd name="connsiteY3" fmla="*/ 1419400 h 1419400"/>
              <a:gd name="connsiteX0" fmla="*/ 12797352 w 12797352"/>
              <a:gd name="connsiteY0" fmla="*/ 0 h 795632"/>
              <a:gd name="connsiteX1" fmla="*/ 12006853 w 12797352"/>
              <a:gd name="connsiteY1" fmla="*/ 795632 h 795632"/>
              <a:gd name="connsiteX2" fmla="*/ 0 w 12797352"/>
              <a:gd name="connsiteY2" fmla="*/ 795632 h 795632"/>
              <a:gd name="connsiteX0" fmla="*/ 13528872 w 13528872"/>
              <a:gd name="connsiteY0" fmla="*/ 0 h 795632"/>
              <a:gd name="connsiteX1" fmla="*/ 12738373 w 13528872"/>
              <a:gd name="connsiteY1" fmla="*/ 795632 h 795632"/>
              <a:gd name="connsiteX2" fmla="*/ 0 w 13528872"/>
              <a:gd name="connsiteY2" fmla="*/ 795632 h 795632"/>
              <a:gd name="connsiteX0" fmla="*/ 13106841 w 13106841"/>
              <a:gd name="connsiteY0" fmla="*/ 0 h 795632"/>
              <a:gd name="connsiteX1" fmla="*/ 12316342 w 13106841"/>
              <a:gd name="connsiteY1" fmla="*/ 795632 h 795632"/>
              <a:gd name="connsiteX2" fmla="*/ 0 w 13106841"/>
              <a:gd name="connsiteY2" fmla="*/ 795632 h 795632"/>
              <a:gd name="connsiteX0" fmla="*/ 18379947 w 18379947"/>
              <a:gd name="connsiteY0" fmla="*/ 0 h 795632"/>
              <a:gd name="connsiteX1" fmla="*/ 17589448 w 18379947"/>
              <a:gd name="connsiteY1" fmla="*/ 795632 h 795632"/>
              <a:gd name="connsiteX2" fmla="*/ 0 w 18379947"/>
              <a:gd name="connsiteY2" fmla="*/ 795632 h 795632"/>
              <a:gd name="connsiteX0" fmla="*/ 12507459 w 12507459"/>
              <a:gd name="connsiteY0" fmla="*/ 0 h 795632"/>
              <a:gd name="connsiteX1" fmla="*/ 11716960 w 12507459"/>
              <a:gd name="connsiteY1" fmla="*/ 795632 h 795632"/>
              <a:gd name="connsiteX2" fmla="*/ 0 w 12507459"/>
              <a:gd name="connsiteY2" fmla="*/ 783499 h 795632"/>
              <a:gd name="connsiteX0" fmla="*/ 12337593 w 12337593"/>
              <a:gd name="connsiteY0" fmla="*/ 0 h 795632"/>
              <a:gd name="connsiteX1" fmla="*/ 11547094 w 12337593"/>
              <a:gd name="connsiteY1" fmla="*/ 795632 h 795632"/>
              <a:gd name="connsiteX2" fmla="*/ 0 w 12337593"/>
              <a:gd name="connsiteY2" fmla="*/ 783499 h 795632"/>
              <a:gd name="connsiteX0" fmla="*/ 14570771 w 14570771"/>
              <a:gd name="connsiteY0" fmla="*/ 0 h 795632"/>
              <a:gd name="connsiteX1" fmla="*/ 13780272 w 14570771"/>
              <a:gd name="connsiteY1" fmla="*/ 795632 h 795632"/>
              <a:gd name="connsiteX2" fmla="*/ 0 w 14570771"/>
              <a:gd name="connsiteY2" fmla="*/ 783499 h 795632"/>
            </a:gdLst>
            <a:ahLst/>
            <a:cxnLst>
              <a:cxn ang="0">
                <a:pos x="connsiteX0" y="connsiteY0"/>
              </a:cxn>
              <a:cxn ang="0">
                <a:pos x="connsiteX1" y="connsiteY1"/>
              </a:cxn>
              <a:cxn ang="0">
                <a:pos x="connsiteX2" y="connsiteY2"/>
              </a:cxn>
            </a:cxnLst>
            <a:rect l="l" t="t" r="r" b="b"/>
            <a:pathLst>
              <a:path w="14570771" h="795632">
                <a:moveTo>
                  <a:pt x="14570771" y="0"/>
                </a:moveTo>
                <a:cubicBezTo>
                  <a:pt x="14570771" y="483420"/>
                  <a:pt x="14260500" y="795632"/>
                  <a:pt x="13780272" y="795632"/>
                </a:cubicBezTo>
                <a:lnTo>
                  <a:pt x="0" y="783499"/>
                </a:lnTo>
              </a:path>
            </a:pathLst>
          </a:custGeom>
          <a:noFill/>
          <a:ln w="19050" cap="flat">
            <a:solidFill>
              <a:schemeClr val="bg1">
                <a:lumMod val="75000"/>
              </a:schemeClr>
            </a:solidFill>
            <a:prstDash val="solid"/>
            <a:miter/>
          </a:ln>
        </p:spPr>
        <p:txBody>
          <a:bodyPr rtlCol="0" anchor="ctr"/>
          <a:lstStyle/>
          <a:p>
            <a:endParaRPr lang="en-US" sz="1800" dirty="0"/>
          </a:p>
        </p:txBody>
      </p:sp>
      <p:pic>
        <p:nvPicPr>
          <p:cNvPr id="4" name="Graphic 3">
            <a:extLst>
              <a:ext uri="{FF2B5EF4-FFF2-40B4-BE49-F238E27FC236}">
                <a16:creationId xmlns:a16="http://schemas.microsoft.com/office/drawing/2014/main" id="{91DE2F28-973E-1A23-5BCF-31C1A70FA4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80251" y="495622"/>
            <a:ext cx="2027036" cy="670710"/>
          </a:xfrm>
          <a:prstGeom prst="rect">
            <a:avLst/>
          </a:prstGeom>
        </p:spPr>
      </p:pic>
      <p:grpSp>
        <p:nvGrpSpPr>
          <p:cNvPr id="6" name="Group 5">
            <a:extLst>
              <a:ext uri="{FF2B5EF4-FFF2-40B4-BE49-F238E27FC236}">
                <a16:creationId xmlns:a16="http://schemas.microsoft.com/office/drawing/2014/main" id="{733C36CD-FE17-E608-AA71-591AD7D2AE4D}"/>
              </a:ext>
            </a:extLst>
          </p:cNvPr>
          <p:cNvGrpSpPr/>
          <p:nvPr/>
        </p:nvGrpSpPr>
        <p:grpSpPr>
          <a:xfrm>
            <a:off x="1202360" y="2563584"/>
            <a:ext cx="3739147" cy="3739147"/>
            <a:chOff x="732488" y="1166332"/>
            <a:chExt cx="5370960" cy="5370960"/>
          </a:xfrm>
        </p:grpSpPr>
        <p:sp>
          <p:nvSpPr>
            <p:cNvPr id="2" name="Oval 1">
              <a:extLst>
                <a:ext uri="{FF2B5EF4-FFF2-40B4-BE49-F238E27FC236}">
                  <a16:creationId xmlns:a16="http://schemas.microsoft.com/office/drawing/2014/main" id="{51445339-4120-12FC-41B9-A03F5637D768}"/>
                </a:ext>
              </a:extLst>
            </p:cNvPr>
            <p:cNvSpPr/>
            <p:nvPr/>
          </p:nvSpPr>
          <p:spPr>
            <a:xfrm>
              <a:off x="732488" y="1166332"/>
              <a:ext cx="5370960" cy="537096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5" name="Rectangle 4">
              <a:extLst>
                <a:ext uri="{FF2B5EF4-FFF2-40B4-BE49-F238E27FC236}">
                  <a16:creationId xmlns:a16="http://schemas.microsoft.com/office/drawing/2014/main" id="{9896C6C4-1EAD-363A-0B55-D0E181D3C465}"/>
                </a:ext>
              </a:extLst>
            </p:cNvPr>
            <p:cNvSpPr/>
            <p:nvPr/>
          </p:nvSpPr>
          <p:spPr>
            <a:xfrm>
              <a:off x="732488" y="1538865"/>
              <a:ext cx="5370960" cy="46058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defTabSz="914348">
                <a:spcAft>
                  <a:spcPts val="600"/>
                </a:spcAft>
                <a:defRPr/>
              </a:pPr>
              <a:r>
                <a:rPr kumimoji="0" lang="en-US" sz="2000" b="0" i="0" u="none" strike="noStrike" kern="1200" cap="none" spc="0" normalizeH="0" baseline="0" noProof="0" dirty="0">
                  <a:ln>
                    <a:noFill/>
                  </a:ln>
                  <a:solidFill>
                    <a:schemeClr val="bg1"/>
                  </a:solidFill>
                  <a:effectLst/>
                  <a:uLnTx/>
                  <a:uFillTx/>
                  <a:latin typeface="Montserrat" pitchFamily="2" charset="77"/>
                  <a:ea typeface="+mn-ea"/>
                  <a:cs typeface="Gotham-Book" pitchFamily="2" charset="0"/>
                </a:rPr>
                <a:t>To grow companies </a:t>
              </a:r>
              <a:br>
                <a:rPr kumimoji="0" lang="en-US" sz="2000" b="0" i="0" u="none" strike="noStrike" kern="1200" cap="none" spc="0" normalizeH="0" baseline="0" noProof="0" dirty="0">
                  <a:ln>
                    <a:noFill/>
                  </a:ln>
                  <a:solidFill>
                    <a:schemeClr val="bg1"/>
                  </a:solidFill>
                  <a:effectLst/>
                  <a:uLnTx/>
                  <a:uFillTx/>
                  <a:latin typeface="Montserrat" pitchFamily="2" charset="77"/>
                  <a:ea typeface="+mn-ea"/>
                  <a:cs typeface="Gotham-Book" pitchFamily="2" charset="0"/>
                </a:rPr>
              </a:br>
              <a:r>
                <a:rPr kumimoji="0" lang="en-US" sz="2000" b="0" i="0" u="none" strike="noStrike" kern="1200" cap="none" spc="0" normalizeH="0" baseline="0" noProof="0" dirty="0">
                  <a:ln>
                    <a:noFill/>
                  </a:ln>
                  <a:solidFill>
                    <a:schemeClr val="bg1"/>
                  </a:solidFill>
                  <a:effectLst/>
                  <a:uLnTx/>
                  <a:uFillTx/>
                  <a:latin typeface="Montserrat" pitchFamily="2" charset="77"/>
                  <a:ea typeface="+mn-ea"/>
                  <a:cs typeface="Gotham-Book" pitchFamily="2" charset="0"/>
                </a:rPr>
                <a:t>internationally </a:t>
              </a:r>
            </a:p>
            <a:p>
              <a:pPr marL="0" marR="0" lvl="0" indent="0" algn="ctr" defTabSz="914348"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Montserrat" pitchFamily="2" charset="77"/>
                  <a:ea typeface="+mn-ea"/>
                  <a:cs typeface="Gotham-Book" pitchFamily="2" charset="0"/>
                </a:rPr>
                <a:t>– bigger, better, faster – </a:t>
              </a:r>
            </a:p>
            <a:p>
              <a:pPr marL="0" marR="0" lvl="0" indent="0" algn="ctr" defTabSz="914348"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Montserrat" pitchFamily="2" charset="77"/>
                  <a:ea typeface="+mn-ea"/>
                  <a:cs typeface="Gotham-Book" pitchFamily="2" charset="0"/>
                </a:rPr>
                <a:t>for the good </a:t>
              </a:r>
              <a:br>
                <a:rPr kumimoji="0" lang="en-US" sz="2000" b="0" i="0" u="none" strike="noStrike" kern="1200" cap="none" spc="0" normalizeH="0" baseline="0" noProof="0" dirty="0">
                  <a:ln>
                    <a:noFill/>
                  </a:ln>
                  <a:solidFill>
                    <a:schemeClr val="bg1"/>
                  </a:solidFill>
                  <a:effectLst/>
                  <a:uLnTx/>
                  <a:uFillTx/>
                  <a:latin typeface="Montserrat" pitchFamily="2" charset="77"/>
                  <a:ea typeface="+mn-ea"/>
                  <a:cs typeface="Gotham-Book" pitchFamily="2" charset="0"/>
                </a:rPr>
              </a:br>
              <a:r>
                <a:rPr kumimoji="0" lang="en-US" sz="2000" b="0" i="0" u="none" strike="noStrike" kern="1200" cap="none" spc="0" normalizeH="0" baseline="0" noProof="0" dirty="0">
                  <a:ln>
                    <a:noFill/>
                  </a:ln>
                  <a:solidFill>
                    <a:schemeClr val="bg1"/>
                  </a:solidFill>
                  <a:effectLst/>
                  <a:uLnTx/>
                  <a:uFillTx/>
                  <a:latin typeface="Montserrat" pitchFamily="2" charset="77"/>
                  <a:ea typeface="+mn-ea"/>
                  <a:cs typeface="Gotham-Book" pitchFamily="2" charset="0"/>
                </a:rPr>
                <a:t>of New Zealand. </a:t>
              </a:r>
              <a:endParaRPr lang="en-US" dirty="0">
                <a:solidFill>
                  <a:schemeClr val="bg1"/>
                </a:solidFill>
              </a:endParaRPr>
            </a:p>
          </p:txBody>
        </p:sp>
      </p:grpSp>
      <p:sp>
        <p:nvSpPr>
          <p:cNvPr id="11" name="Title 10">
            <a:extLst>
              <a:ext uri="{FF2B5EF4-FFF2-40B4-BE49-F238E27FC236}">
                <a16:creationId xmlns:a16="http://schemas.microsoft.com/office/drawing/2014/main" id="{97714972-5DC4-CAF1-BED3-2A18FC5BFD11}"/>
              </a:ext>
            </a:extLst>
          </p:cNvPr>
          <p:cNvSpPr>
            <a:spLocks noGrp="1"/>
          </p:cNvSpPr>
          <p:nvPr>
            <p:ph type="title"/>
          </p:nvPr>
        </p:nvSpPr>
        <p:spPr/>
        <p:txBody>
          <a:bodyPr/>
          <a:lstStyle/>
          <a:p>
            <a:r>
              <a:rPr lang="en-US" dirty="0"/>
              <a:t>Our purpose</a:t>
            </a:r>
          </a:p>
        </p:txBody>
      </p:sp>
    </p:spTree>
    <p:extLst>
      <p:ext uri="{BB962C8B-B14F-4D97-AF65-F5344CB8AC3E}">
        <p14:creationId xmlns:p14="http://schemas.microsoft.com/office/powerpoint/2010/main" val="487209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481B5-C2DD-4CB2-01BA-CB491138DE3B}"/>
            </a:ext>
          </a:extLst>
        </p:cNvPr>
        <p:cNvGrpSpPr/>
        <p:nvPr/>
      </p:nvGrpSpPr>
      <p:grpSpPr>
        <a:xfrm>
          <a:off x="0" y="0"/>
          <a:ext cx="0" cy="0"/>
          <a:chOff x="0" y="0"/>
          <a:chExt cx="0" cy="0"/>
        </a:xfrm>
      </p:grpSpPr>
      <p:pic>
        <p:nvPicPr>
          <p:cNvPr id="7" name="Picture Placeholder 5">
            <a:extLst>
              <a:ext uri="{FF2B5EF4-FFF2-40B4-BE49-F238E27FC236}">
                <a16:creationId xmlns:a16="http://schemas.microsoft.com/office/drawing/2014/main" id="{BE0FA8EC-DC1A-DA22-F246-FC3A10F1B14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00429" y="2057399"/>
            <a:ext cx="12006859" cy="4767943"/>
          </a:xfrm>
          <a:prstGeom prst="rect">
            <a:avLst/>
          </a:prstGeom>
        </p:spPr>
      </p:pic>
      <p:sp>
        <p:nvSpPr>
          <p:cNvPr id="9" name="Rectangle 8">
            <a:extLst>
              <a:ext uri="{FF2B5EF4-FFF2-40B4-BE49-F238E27FC236}">
                <a16:creationId xmlns:a16="http://schemas.microsoft.com/office/drawing/2014/main" id="{E2DE3A1D-8971-87AF-A6CD-5BE992BAB5D7}"/>
              </a:ext>
            </a:extLst>
          </p:cNvPr>
          <p:cNvSpPr/>
          <p:nvPr/>
        </p:nvSpPr>
        <p:spPr>
          <a:xfrm rot="16200000">
            <a:off x="6092388" y="210441"/>
            <a:ext cx="4767942" cy="8461859"/>
          </a:xfrm>
          <a:prstGeom prst="rect">
            <a:avLst/>
          </a:prstGeom>
          <a:gradFill>
            <a:gsLst>
              <a:gs pos="0">
                <a:schemeClr val="tx1">
                  <a:alpha val="0"/>
                </a:schemeClr>
              </a:gs>
              <a:gs pos="100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buFontTx/>
              <a:buNone/>
            </a:pPr>
            <a:endParaRPr lang="en-US" sz="1879" dirty="0">
              <a:latin typeface="Montserrat" panose="00000500000000000000" pitchFamily="2" charset="0"/>
            </a:endParaRPr>
          </a:p>
        </p:txBody>
      </p:sp>
      <p:sp>
        <p:nvSpPr>
          <p:cNvPr id="4" name="Title 3">
            <a:extLst>
              <a:ext uri="{FF2B5EF4-FFF2-40B4-BE49-F238E27FC236}">
                <a16:creationId xmlns:a16="http://schemas.microsoft.com/office/drawing/2014/main" id="{F9E4A271-BAC4-609B-0D50-F449134A3095}"/>
              </a:ext>
            </a:extLst>
          </p:cNvPr>
          <p:cNvSpPr>
            <a:spLocks noGrp="1"/>
          </p:cNvSpPr>
          <p:nvPr>
            <p:ph type="title"/>
          </p:nvPr>
        </p:nvSpPr>
        <p:spPr/>
        <p:txBody>
          <a:bodyPr/>
          <a:lstStyle/>
          <a:p>
            <a:r>
              <a:rPr lang="mi-NZ" dirty="0">
                <a:latin typeface="Montserrat"/>
                <a:ea typeface="Calibri"/>
                <a:cs typeface="Gotham Bold"/>
              </a:rPr>
              <a:t>International trade is critical to New Zealand's success </a:t>
            </a:r>
          </a:p>
        </p:txBody>
      </p:sp>
      <p:grpSp>
        <p:nvGrpSpPr>
          <p:cNvPr id="8" name="Group 7">
            <a:extLst>
              <a:ext uri="{FF2B5EF4-FFF2-40B4-BE49-F238E27FC236}">
                <a16:creationId xmlns:a16="http://schemas.microsoft.com/office/drawing/2014/main" id="{C8309140-D667-5054-B80F-B9879E51DA57}"/>
              </a:ext>
            </a:extLst>
          </p:cNvPr>
          <p:cNvGrpSpPr/>
          <p:nvPr/>
        </p:nvGrpSpPr>
        <p:grpSpPr>
          <a:xfrm>
            <a:off x="3416356" y="2831329"/>
            <a:ext cx="6575003" cy="3220082"/>
            <a:chOff x="2321097" y="2195983"/>
            <a:chExt cx="8797331" cy="4308458"/>
          </a:xfrm>
        </p:grpSpPr>
        <p:sp>
          <p:nvSpPr>
            <p:cNvPr id="3" name="Oval 2">
              <a:extLst>
                <a:ext uri="{FF2B5EF4-FFF2-40B4-BE49-F238E27FC236}">
                  <a16:creationId xmlns:a16="http://schemas.microsoft.com/office/drawing/2014/main" id="{0086867D-5892-49A2-AF38-94BA90A53352}"/>
                </a:ext>
              </a:extLst>
            </p:cNvPr>
            <p:cNvSpPr/>
            <p:nvPr/>
          </p:nvSpPr>
          <p:spPr>
            <a:xfrm>
              <a:off x="2321097" y="2195983"/>
              <a:ext cx="4308458" cy="4308458"/>
            </a:xfrm>
            <a:prstGeom prst="ellipse">
              <a:avLst/>
            </a:prstGeom>
            <a:solidFill>
              <a:srgbClr val="00C7C7"/>
            </a:solidFill>
            <a:ln>
              <a:noFill/>
            </a:ln>
          </p:spPr>
          <p:style>
            <a:lnRef idx="3">
              <a:schemeClr val="lt1"/>
            </a:lnRef>
            <a:fillRef idx="1">
              <a:schemeClr val="accent4"/>
            </a:fillRef>
            <a:effectRef idx="1">
              <a:schemeClr val="accent4"/>
            </a:effectRef>
            <a:fontRef idx="minor">
              <a:schemeClr val="lt1"/>
            </a:fontRef>
          </p:style>
          <p:txBody>
            <a:bodyPr lIns="91440" tIns="45720" rIns="91440" bIns="45720" rtlCol="0" anchor="ctr"/>
            <a:lstStyle/>
            <a:p>
              <a:pPr marL="0" marR="0" lvl="0" indent="0" algn="ctr" defTabSz="914235" rtl="0" eaLnBrk="1" fontAlgn="auto" latinLnBrk="0" hangingPunct="1">
                <a:lnSpc>
                  <a:spcPct val="80000"/>
                </a:lnSpc>
                <a:spcBef>
                  <a:spcPts val="0"/>
                </a:spcBef>
                <a:spcAft>
                  <a:spcPts val="0"/>
                </a:spcAft>
                <a:buClrTx/>
                <a:buSzTx/>
                <a:buFontTx/>
                <a:buNone/>
                <a:tabLst/>
                <a:defRPr/>
              </a:pPr>
              <a:br>
                <a:rPr kumimoji="0" lang="en-US" sz="28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br>
              <a:endParaRPr kumimoji="0" lang="en-US" sz="28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a:p>
              <a:pPr marL="0" marR="0" lvl="0" indent="0" algn="ctr" defTabSz="914235" rtl="0" eaLnBrk="1" fontAlgn="auto" latinLnBrk="0" hangingPunct="1">
                <a:lnSpc>
                  <a:spcPct val="80000"/>
                </a:lnSpc>
                <a:spcBef>
                  <a:spcPts val="0"/>
                </a:spcBef>
                <a:spcAft>
                  <a:spcPts val="0"/>
                </a:spcAft>
                <a:buClrTx/>
                <a:buSzTx/>
                <a:buFontTx/>
                <a:buNone/>
                <a:tabLst/>
                <a:defRPr/>
              </a:pPr>
              <a:endParaRPr lang="en-US" sz="2800" b="1" dirty="0">
                <a:solidFill>
                  <a:srgbClr val="FFFFFF"/>
                </a:solidFill>
                <a:latin typeface="Montserrat"/>
                <a:cs typeface="Arial" panose="020B0604020202020204" pitchFamily="34" charset="0"/>
              </a:endParaRPr>
            </a:p>
            <a:p>
              <a:pPr marL="0" marR="0" lvl="0" indent="0" algn="ctr" defTabSz="914235" rtl="0" eaLnBrk="1" fontAlgn="auto" latinLnBrk="0" hangingPunct="1">
                <a:lnSpc>
                  <a:spcPct val="8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a:p>
              <a:pPr marL="0" marR="0" lvl="0" indent="0" algn="ctr" defTabSz="914235" rtl="0" eaLnBrk="1" fontAlgn="auto" latinLnBrk="0" hangingPunct="1">
                <a:lnSpc>
                  <a:spcPct val="80000"/>
                </a:lnSpc>
                <a:spcBef>
                  <a:spcPts val="0"/>
                </a:spcBef>
                <a:spcAft>
                  <a:spcPts val="0"/>
                </a:spcAft>
                <a:buClrTx/>
                <a:buSzTx/>
                <a:buFontTx/>
                <a:buNone/>
                <a:tabLst/>
                <a:defRPr/>
              </a:pPr>
              <a:br>
                <a:rPr kumimoji="0" lang="en-US" sz="4000" b="1" i="0" u="none" strike="noStrike" kern="1200" cap="none" spc="0" normalizeH="0" baseline="0" noProof="0" dirty="0">
                  <a:ln>
                    <a:noFill/>
                  </a:ln>
                  <a:solidFill>
                    <a:srgbClr val="FFFFFF"/>
                  </a:solidFill>
                  <a:effectLst/>
                  <a:uLnTx/>
                  <a:uFillTx/>
                  <a:latin typeface="Montserrat"/>
                  <a:ea typeface="+mn-ea"/>
                  <a:cs typeface="Arial"/>
                </a:rPr>
              </a:br>
              <a:r>
                <a:rPr kumimoji="0" lang="en-US" sz="4000" b="1" i="0" u="none" strike="noStrike" kern="1200" cap="none" spc="0" normalizeH="0" baseline="0" noProof="0" dirty="0">
                  <a:ln>
                    <a:noFill/>
                  </a:ln>
                  <a:solidFill>
                    <a:srgbClr val="FFFFFF"/>
                  </a:solidFill>
                  <a:effectLst/>
                  <a:uLnTx/>
                  <a:uFillTx/>
                  <a:latin typeface="Montserrat"/>
                  <a:ea typeface="+mn-ea"/>
                  <a:cs typeface="Arial"/>
                </a:rPr>
                <a:t>$</a:t>
              </a:r>
              <a:r>
                <a:rPr lang="en-US" sz="4000" b="1" dirty="0">
                  <a:solidFill>
                    <a:srgbClr val="FFFFFF"/>
                  </a:solidFill>
                  <a:latin typeface="Montserrat"/>
                  <a:cs typeface="Arial"/>
                </a:rPr>
                <a:t>100b</a:t>
              </a:r>
              <a:endParaRPr kumimoji="0" lang="en-US" sz="40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a:p>
              <a:pPr algn="ctr"/>
              <a:endParaRPr lang="en-US" sz="2800" dirty="0"/>
            </a:p>
          </p:txBody>
        </p:sp>
        <p:sp>
          <p:nvSpPr>
            <p:cNvPr id="5" name="Oval 4">
              <a:extLst>
                <a:ext uri="{FF2B5EF4-FFF2-40B4-BE49-F238E27FC236}">
                  <a16:creationId xmlns:a16="http://schemas.microsoft.com/office/drawing/2014/main" id="{21708662-C102-9420-F817-FBD751F4CCD4}"/>
                </a:ext>
              </a:extLst>
            </p:cNvPr>
            <p:cNvSpPr/>
            <p:nvPr/>
          </p:nvSpPr>
          <p:spPr>
            <a:xfrm>
              <a:off x="6809970" y="2195983"/>
              <a:ext cx="4308458" cy="4308458"/>
            </a:xfrm>
            <a:prstGeom prst="ellipse">
              <a:avLst/>
            </a:prstGeom>
            <a:solidFill>
              <a:srgbClr val="00C7C7"/>
            </a:solidFill>
            <a:ln>
              <a:no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235" rtl="0" eaLnBrk="1" fontAlgn="auto" latinLnBrk="0" hangingPunct="1">
                <a:lnSpc>
                  <a:spcPct val="80000"/>
                </a:lnSpc>
                <a:spcBef>
                  <a:spcPts val="0"/>
                </a:spcBef>
                <a:spcAft>
                  <a:spcPts val="0"/>
                </a:spcAft>
                <a:buClrTx/>
                <a:buSzTx/>
                <a:buFontTx/>
                <a:buNone/>
                <a:tabLst/>
                <a:defRPr/>
              </a:pPr>
              <a:br>
                <a:rPr kumimoji="0" lang="en-US" sz="28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br>
              <a:endParaRPr kumimoji="0" lang="en-US" sz="28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a:p>
              <a:pPr marL="0" marR="0" lvl="0" indent="0" algn="ctr" defTabSz="914235" rtl="0" eaLnBrk="1" fontAlgn="auto" latinLnBrk="0" hangingPunct="1">
                <a:lnSpc>
                  <a:spcPct val="80000"/>
                </a:lnSpc>
                <a:spcBef>
                  <a:spcPts val="0"/>
                </a:spcBef>
                <a:spcAft>
                  <a:spcPts val="0"/>
                </a:spcAft>
                <a:buClrTx/>
                <a:buSzTx/>
                <a:buFontTx/>
                <a:buNone/>
                <a:tabLst/>
                <a:defRPr/>
              </a:pPr>
              <a:br>
                <a:rPr kumimoji="0" lang="en-US" sz="2800" b="1" i="0" u="none" strike="noStrike" kern="1200" cap="none" spc="0" normalizeH="0" baseline="0" noProof="0" dirty="0">
                  <a:ln>
                    <a:noFill/>
                  </a:ln>
                  <a:solidFill>
                    <a:srgbClr val="FFFFFF"/>
                  </a:solidFill>
                  <a:effectLst/>
                  <a:uLnTx/>
                  <a:uFillTx/>
                  <a:latin typeface="Montserrat"/>
                  <a:ea typeface="+mn-ea"/>
                  <a:cs typeface="Arial"/>
                </a:rPr>
              </a:br>
              <a:br>
                <a:rPr kumimoji="0" lang="en-US" sz="2800" b="1" i="0" u="none" strike="noStrike" kern="1200" cap="none" spc="0" normalizeH="0" baseline="0" noProof="0" dirty="0">
                  <a:ln>
                    <a:noFill/>
                  </a:ln>
                  <a:solidFill>
                    <a:srgbClr val="FFFFFF"/>
                  </a:solidFill>
                  <a:effectLst/>
                  <a:uLnTx/>
                  <a:uFillTx/>
                  <a:latin typeface="Montserrat"/>
                  <a:ea typeface="+mn-ea"/>
                  <a:cs typeface="Arial"/>
                </a:rPr>
              </a:br>
              <a:r>
                <a:rPr kumimoji="0" lang="en-US" sz="2800" b="1" i="0" u="none" strike="noStrike" kern="1200" cap="none" spc="0" normalizeH="0" baseline="0" noProof="0" dirty="0">
                  <a:ln>
                    <a:noFill/>
                  </a:ln>
                  <a:solidFill>
                    <a:srgbClr val="FFFFFF"/>
                  </a:solidFill>
                  <a:effectLst/>
                  <a:uLnTx/>
                  <a:uFillTx/>
                  <a:latin typeface="Montserrat"/>
                  <a:ea typeface="+mn-ea"/>
                  <a:cs typeface="Arial"/>
                </a:rPr>
                <a:t>1 in </a:t>
              </a:r>
              <a:br>
                <a:rPr kumimoji="0" lang="en-US" sz="2800" b="1" i="0" u="none" strike="noStrike" kern="1200" cap="none" spc="0" normalizeH="0" baseline="0" noProof="0" dirty="0">
                  <a:ln>
                    <a:noFill/>
                  </a:ln>
                  <a:solidFill>
                    <a:srgbClr val="FFFFFF"/>
                  </a:solidFill>
                  <a:effectLst/>
                  <a:uLnTx/>
                  <a:uFillTx/>
                  <a:latin typeface="Montserrat"/>
                  <a:ea typeface="+mn-ea"/>
                  <a:cs typeface="Arial"/>
                </a:rPr>
              </a:br>
              <a:r>
                <a:rPr kumimoji="0" lang="en-US" sz="2800" b="1" i="0" u="none" strike="noStrike" kern="1200" cap="none" spc="0" normalizeH="0" baseline="0" noProof="0" dirty="0">
                  <a:ln>
                    <a:noFill/>
                  </a:ln>
                  <a:solidFill>
                    <a:srgbClr val="FFFFFF"/>
                  </a:solidFill>
                  <a:effectLst/>
                  <a:uLnTx/>
                  <a:uFillTx/>
                  <a:latin typeface="Montserrat"/>
                  <a:ea typeface="+mn-ea"/>
                  <a:cs typeface="Arial"/>
                </a:rPr>
                <a:t>4 jobs</a:t>
              </a:r>
              <a:endParaRPr kumimoji="0" lang="en-US" sz="28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p:txBody>
        </p:sp>
        <p:pic>
          <p:nvPicPr>
            <p:cNvPr id="25" name="Graphic 24">
              <a:extLst>
                <a:ext uri="{FF2B5EF4-FFF2-40B4-BE49-F238E27FC236}">
                  <a16:creationId xmlns:a16="http://schemas.microsoft.com/office/drawing/2014/main" id="{A16B6A39-E876-F462-F507-9781EB3F9AF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674877" y="2998318"/>
              <a:ext cx="1563037" cy="1563037"/>
            </a:xfrm>
            <a:prstGeom prst="rect">
              <a:avLst/>
            </a:prstGeom>
          </p:spPr>
        </p:pic>
        <p:pic>
          <p:nvPicPr>
            <p:cNvPr id="31" name="Graphic 30">
              <a:extLst>
                <a:ext uri="{FF2B5EF4-FFF2-40B4-BE49-F238E27FC236}">
                  <a16:creationId xmlns:a16="http://schemas.microsoft.com/office/drawing/2014/main" id="{28B04875-7FD5-69C5-80FF-CD0BF58270F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8271189" y="3052396"/>
              <a:ext cx="1386019" cy="1386019"/>
            </a:xfrm>
            <a:prstGeom prst="rect">
              <a:avLst/>
            </a:prstGeom>
          </p:spPr>
        </p:pic>
      </p:grpSp>
    </p:spTree>
    <p:custDataLst>
      <p:custData r:id="rId1"/>
    </p:custDataLst>
    <p:extLst>
      <p:ext uri="{BB962C8B-B14F-4D97-AF65-F5344CB8AC3E}">
        <p14:creationId xmlns:p14="http://schemas.microsoft.com/office/powerpoint/2010/main" val="3388724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31BA7-CA33-E60D-1F14-42D97A419CF2}"/>
            </a:ext>
          </a:extLst>
        </p:cNvPr>
        <p:cNvGrpSpPr/>
        <p:nvPr/>
      </p:nvGrpSpPr>
      <p:grpSpPr>
        <a:xfrm>
          <a:off x="0" y="0"/>
          <a:ext cx="0" cy="0"/>
          <a:chOff x="0" y="0"/>
          <a:chExt cx="0" cy="0"/>
        </a:xfrm>
      </p:grpSpPr>
      <p:pic>
        <p:nvPicPr>
          <p:cNvPr id="4" name="Picture 3" descr="A close-up of a fern leaf&#10;&#10;AI-generated content may be incorrect.">
            <a:extLst>
              <a:ext uri="{FF2B5EF4-FFF2-40B4-BE49-F238E27FC236}">
                <a16:creationId xmlns:a16="http://schemas.microsoft.com/office/drawing/2014/main" id="{804F7656-A4B2-F932-DEC7-B32EF8B261F3}"/>
              </a:ext>
            </a:extLst>
          </p:cNvPr>
          <p:cNvPicPr>
            <a:picLocks noChangeAspect="1"/>
          </p:cNvPicPr>
          <p:nvPr/>
        </p:nvPicPr>
        <p:blipFill>
          <a:blip r:embed="rId4" cstate="screen">
            <a:alphaModFix amt="20000"/>
            <a:extLst>
              <a:ext uri="{28A0092B-C50C-407E-A947-70E740481C1C}">
                <a14:useLocalDpi xmlns:a14="http://schemas.microsoft.com/office/drawing/2010/main"/>
              </a:ext>
            </a:extLst>
          </a:blip>
          <a:srcRect/>
          <a:stretch/>
        </p:blipFill>
        <p:spPr>
          <a:xfrm>
            <a:off x="-1" y="1563882"/>
            <a:ext cx="12718039" cy="5995793"/>
          </a:xfrm>
          <a:prstGeom prst="rect">
            <a:avLst/>
          </a:prstGeom>
        </p:spPr>
      </p:pic>
      <p:sp>
        <p:nvSpPr>
          <p:cNvPr id="7" name="Title 10">
            <a:extLst>
              <a:ext uri="{FF2B5EF4-FFF2-40B4-BE49-F238E27FC236}">
                <a16:creationId xmlns:a16="http://schemas.microsoft.com/office/drawing/2014/main" id="{AAFDB28C-C769-E7CF-CB98-C5C3FE23B467}"/>
              </a:ext>
            </a:extLst>
          </p:cNvPr>
          <p:cNvSpPr txBox="1">
            <a:spLocks/>
          </p:cNvSpPr>
          <p:nvPr/>
        </p:nvSpPr>
        <p:spPr>
          <a:xfrm>
            <a:off x="700429" y="563115"/>
            <a:ext cx="9665979" cy="659734"/>
          </a:xfrm>
          <a:prstGeom prst="rect">
            <a:avLst/>
          </a:prstGeom>
        </p:spPr>
        <p:txBody>
          <a:bodyPr lIns="0" tIns="0" rIns="0" bIns="0" anchor="b" anchorCtr="0">
            <a:noAutofit/>
          </a:bodyPr>
          <a:lstStyle>
            <a:lvl1pPr algn="l" defTabSz="914348" rtl="0" eaLnBrk="1" latinLnBrk="0" hangingPunct="1">
              <a:lnSpc>
                <a:spcPts val="2600"/>
              </a:lnSpc>
              <a:spcBef>
                <a:spcPct val="0"/>
              </a:spcBef>
              <a:buNone/>
              <a:defRPr sz="2400" b="1" i="0" kern="1200">
                <a:solidFill>
                  <a:schemeClr val="tx1"/>
                </a:solidFill>
                <a:latin typeface="Montserrat" pitchFamily="2" charset="77"/>
                <a:ea typeface="+mj-ea"/>
                <a:cs typeface="Gotham Bold" pitchFamily="2" charset="0"/>
              </a:defRPr>
            </a:lvl1pPr>
          </a:lstStyle>
          <a:p>
            <a:r>
              <a:rPr lang="en-US" dirty="0"/>
              <a:t>NZTE Key Facts</a:t>
            </a:r>
          </a:p>
        </p:txBody>
      </p:sp>
      <p:sp>
        <p:nvSpPr>
          <p:cNvPr id="2" name="TextBox 1">
            <a:extLst>
              <a:ext uri="{FF2B5EF4-FFF2-40B4-BE49-F238E27FC236}">
                <a16:creationId xmlns:a16="http://schemas.microsoft.com/office/drawing/2014/main" id="{35C19E3F-D5B1-62E6-4FAC-1B672BEC64B2}"/>
              </a:ext>
            </a:extLst>
          </p:cNvPr>
          <p:cNvSpPr txBox="1"/>
          <p:nvPr/>
        </p:nvSpPr>
        <p:spPr>
          <a:xfrm>
            <a:off x="700429" y="6838071"/>
            <a:ext cx="5318449" cy="161583"/>
          </a:xfrm>
          <a:prstGeom prst="rect">
            <a:avLst/>
          </a:prstGeom>
          <a:noFill/>
        </p:spPr>
        <p:txBody>
          <a:bodyPr wrap="square" lIns="0" tIns="0" rIns="0" bIns="0" rtlCol="0">
            <a:spAutoFit/>
          </a:bodyPr>
          <a:lstStyle/>
          <a:p>
            <a:r>
              <a:rPr lang="en-NZ" sz="1050" b="0" i="0" u="none" strike="noStrike" dirty="0">
                <a:solidFill>
                  <a:srgbClr val="333333"/>
                </a:solidFill>
                <a:effectLst/>
                <a:latin typeface="Montserrat" pitchFamily="2" charset="77"/>
              </a:rPr>
              <a:t>All figures as at 30 June 2024.</a:t>
            </a:r>
            <a:endParaRPr lang="en-NZ" sz="1050" dirty="0">
              <a:latin typeface="Montserrat" pitchFamily="2" charset="77"/>
              <a:cs typeface="Gotham-Book" pitchFamily="50" charset="0"/>
            </a:endParaRPr>
          </a:p>
        </p:txBody>
      </p:sp>
      <p:grpSp>
        <p:nvGrpSpPr>
          <p:cNvPr id="32" name="Group 31">
            <a:extLst>
              <a:ext uri="{FF2B5EF4-FFF2-40B4-BE49-F238E27FC236}">
                <a16:creationId xmlns:a16="http://schemas.microsoft.com/office/drawing/2014/main" id="{0B5105CD-0062-F314-0E10-DAC04E7113AF}"/>
              </a:ext>
            </a:extLst>
          </p:cNvPr>
          <p:cNvGrpSpPr/>
          <p:nvPr/>
        </p:nvGrpSpPr>
        <p:grpSpPr>
          <a:xfrm>
            <a:off x="4015297" y="4366354"/>
            <a:ext cx="2538724" cy="2538724"/>
            <a:chOff x="5436825" y="1798106"/>
            <a:chExt cx="2538724" cy="2538724"/>
          </a:xfrm>
        </p:grpSpPr>
        <p:sp>
          <p:nvSpPr>
            <p:cNvPr id="18" name="Oval 17">
              <a:extLst>
                <a:ext uri="{FF2B5EF4-FFF2-40B4-BE49-F238E27FC236}">
                  <a16:creationId xmlns:a16="http://schemas.microsoft.com/office/drawing/2014/main" id="{78BBD6A9-F38F-FF95-7994-BCE2CDB56F9C}"/>
                </a:ext>
              </a:extLst>
            </p:cNvPr>
            <p:cNvSpPr/>
            <p:nvPr/>
          </p:nvSpPr>
          <p:spPr>
            <a:xfrm>
              <a:off x="5436825" y="1798106"/>
              <a:ext cx="2538724" cy="2538724"/>
            </a:xfrm>
            <a:prstGeom prst="ellipse">
              <a:avLst/>
            </a:prstGeom>
            <a:solidFill>
              <a:srgbClr val="00C7C7"/>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914235" rtl="0" eaLnBrk="1" fontAlgn="auto" latinLnBrk="0" hangingPunct="1">
                <a:lnSpc>
                  <a:spcPct val="8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a:p>
              <a:pPr marL="0" marR="0" lvl="0" indent="0" algn="ctr" defTabSz="914235" rtl="0" eaLnBrk="1" fontAlgn="auto" latinLnBrk="0" hangingPunct="1">
                <a:lnSpc>
                  <a:spcPct val="80000"/>
                </a:lnSpc>
                <a:spcBef>
                  <a:spcPts val="0"/>
                </a:spcBef>
                <a:spcAft>
                  <a:spcPts val="0"/>
                </a:spcAft>
                <a:buClrTx/>
                <a:buSzTx/>
                <a:buFontTx/>
                <a:buNone/>
                <a:tabLst/>
                <a:defRPr/>
              </a:pPr>
              <a:endParaRPr lang="en-US" sz="3600" b="1" dirty="0">
                <a:solidFill>
                  <a:srgbClr val="FFFFFF"/>
                </a:solidFill>
                <a:latin typeface="Montserrat"/>
                <a:cs typeface="Arial" panose="020B0604020202020204" pitchFamily="34" charset="0"/>
              </a:endParaRPr>
            </a:p>
            <a:p>
              <a:pPr algn="ctr" defTabSz="914235">
                <a:lnSpc>
                  <a:spcPct val="80000"/>
                </a:lnSpc>
                <a:defRPr/>
              </a:pPr>
              <a:br>
                <a:rPr kumimoji="0" lang="en-US"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br>
              <a:r>
                <a:rPr kumimoji="0" lang="en-US" sz="36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420</a:t>
              </a:r>
            </a:p>
            <a:p>
              <a:pPr marL="0" marR="0" lvl="0" indent="0" algn="ctr" defTabSz="914308"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PRIVATE SECTOR ADVISORS (BEACHEADS)</a:t>
              </a:r>
            </a:p>
          </p:txBody>
        </p:sp>
        <p:pic>
          <p:nvPicPr>
            <p:cNvPr id="23" name="Graphic 22">
              <a:extLst>
                <a:ext uri="{FF2B5EF4-FFF2-40B4-BE49-F238E27FC236}">
                  <a16:creationId xmlns:a16="http://schemas.microsoft.com/office/drawing/2014/main" id="{77C90291-98DC-FC13-5477-6E381CE9D2B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198119" y="1973459"/>
              <a:ext cx="1010877" cy="1010877"/>
            </a:xfrm>
            <a:prstGeom prst="rect">
              <a:avLst/>
            </a:prstGeom>
          </p:spPr>
        </p:pic>
      </p:grpSp>
      <p:grpSp>
        <p:nvGrpSpPr>
          <p:cNvPr id="34" name="Group 33">
            <a:extLst>
              <a:ext uri="{FF2B5EF4-FFF2-40B4-BE49-F238E27FC236}">
                <a16:creationId xmlns:a16="http://schemas.microsoft.com/office/drawing/2014/main" id="{48C80205-A8B4-12F7-0A7C-67D9F132CBF9}"/>
              </a:ext>
            </a:extLst>
          </p:cNvPr>
          <p:cNvGrpSpPr/>
          <p:nvPr/>
        </p:nvGrpSpPr>
        <p:grpSpPr>
          <a:xfrm>
            <a:off x="5416719" y="2026712"/>
            <a:ext cx="2538724" cy="2538724"/>
            <a:chOff x="2719771" y="1798106"/>
            <a:chExt cx="2538724" cy="2538724"/>
          </a:xfrm>
        </p:grpSpPr>
        <p:sp>
          <p:nvSpPr>
            <p:cNvPr id="17" name="Oval 16">
              <a:extLst>
                <a:ext uri="{FF2B5EF4-FFF2-40B4-BE49-F238E27FC236}">
                  <a16:creationId xmlns:a16="http://schemas.microsoft.com/office/drawing/2014/main" id="{82AAFE67-85F1-CBEB-36D1-3C9C2AABC97E}"/>
                </a:ext>
              </a:extLst>
            </p:cNvPr>
            <p:cNvSpPr/>
            <p:nvPr/>
          </p:nvSpPr>
          <p:spPr>
            <a:xfrm>
              <a:off x="2719771" y="1798106"/>
              <a:ext cx="2538724" cy="2538724"/>
            </a:xfrm>
            <a:prstGeom prst="ellipse">
              <a:avLst/>
            </a:prstGeom>
            <a:solidFill>
              <a:srgbClr val="00C7C7"/>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914235" rtl="0" eaLnBrk="1" fontAlgn="auto" latinLnBrk="0" hangingPunct="1">
                <a:lnSpc>
                  <a:spcPct val="8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a:p>
              <a:pPr marL="0" marR="0" lvl="0" indent="0" algn="ctr" defTabSz="914235" rtl="0" eaLnBrk="1" fontAlgn="auto" latinLnBrk="0" hangingPunct="1">
                <a:lnSpc>
                  <a:spcPct val="80000"/>
                </a:lnSpc>
                <a:spcBef>
                  <a:spcPts val="0"/>
                </a:spcBef>
                <a:spcAft>
                  <a:spcPts val="0"/>
                </a:spcAft>
                <a:buClrTx/>
                <a:buSzTx/>
                <a:buFontTx/>
                <a:buNone/>
                <a:tabLst/>
                <a:defRPr/>
              </a:pPr>
              <a:endParaRPr lang="en-US" sz="3600" b="1" dirty="0">
                <a:solidFill>
                  <a:srgbClr val="FFFFFF"/>
                </a:solidFill>
                <a:latin typeface="Montserrat"/>
                <a:cs typeface="Arial" panose="020B0604020202020204" pitchFamily="34" charset="0"/>
              </a:endParaRPr>
            </a:p>
            <a:p>
              <a:pPr algn="ctr" defTabSz="914235">
                <a:lnSpc>
                  <a:spcPct val="80000"/>
                </a:lnSpc>
                <a:defRPr/>
              </a:pPr>
              <a:br>
                <a:rPr kumimoji="0" lang="en-US"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br>
              <a:r>
                <a:rPr kumimoji="0" lang="en-US" sz="36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5,650</a:t>
              </a:r>
            </a:p>
            <a:p>
              <a:pPr marL="0" marR="0" lvl="0" indent="0" algn="ctr" defTabSz="914308"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EXPORT </a:t>
              </a:r>
              <a:br>
                <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br>
              <a:r>
                <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CUSTOMERS</a:t>
              </a:r>
            </a:p>
          </p:txBody>
        </p:sp>
        <p:pic>
          <p:nvPicPr>
            <p:cNvPr id="24" name="Graphic 23">
              <a:extLst>
                <a:ext uri="{FF2B5EF4-FFF2-40B4-BE49-F238E27FC236}">
                  <a16:creationId xmlns:a16="http://schemas.microsoft.com/office/drawing/2014/main" id="{0F48E421-9593-5F3A-4B7D-3FF1945FCA2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489439" y="2006117"/>
              <a:ext cx="1010877" cy="1010877"/>
            </a:xfrm>
            <a:prstGeom prst="rect">
              <a:avLst/>
            </a:prstGeom>
          </p:spPr>
        </p:pic>
      </p:grpSp>
      <p:grpSp>
        <p:nvGrpSpPr>
          <p:cNvPr id="31" name="Group 30">
            <a:extLst>
              <a:ext uri="{FF2B5EF4-FFF2-40B4-BE49-F238E27FC236}">
                <a16:creationId xmlns:a16="http://schemas.microsoft.com/office/drawing/2014/main" id="{3C55E299-103D-1560-BF5A-56874348856B}"/>
              </a:ext>
            </a:extLst>
          </p:cNvPr>
          <p:cNvGrpSpPr/>
          <p:nvPr/>
        </p:nvGrpSpPr>
        <p:grpSpPr>
          <a:xfrm>
            <a:off x="2696104" y="2026712"/>
            <a:ext cx="2538724" cy="2538724"/>
            <a:chOff x="5436825" y="4494162"/>
            <a:chExt cx="2538724" cy="2538724"/>
          </a:xfrm>
        </p:grpSpPr>
        <p:sp>
          <p:nvSpPr>
            <p:cNvPr id="21" name="Oval 20">
              <a:extLst>
                <a:ext uri="{FF2B5EF4-FFF2-40B4-BE49-F238E27FC236}">
                  <a16:creationId xmlns:a16="http://schemas.microsoft.com/office/drawing/2014/main" id="{6C3EE67B-0D36-FEB1-D00C-4361E3B2B00E}"/>
                </a:ext>
              </a:extLst>
            </p:cNvPr>
            <p:cNvSpPr/>
            <p:nvPr/>
          </p:nvSpPr>
          <p:spPr>
            <a:xfrm>
              <a:off x="5436825" y="4494162"/>
              <a:ext cx="2538724" cy="2538724"/>
            </a:xfrm>
            <a:prstGeom prst="ellipse">
              <a:avLst/>
            </a:prstGeom>
            <a:solidFill>
              <a:srgbClr val="00C7C7"/>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914235" rtl="0" eaLnBrk="1" fontAlgn="auto" latinLnBrk="0" hangingPunct="1">
                <a:lnSpc>
                  <a:spcPct val="8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a:p>
              <a:pPr marL="0" marR="0" lvl="0" indent="0" algn="ctr" defTabSz="914235" rtl="0" eaLnBrk="1" fontAlgn="auto" latinLnBrk="0" hangingPunct="1">
                <a:lnSpc>
                  <a:spcPct val="80000"/>
                </a:lnSpc>
                <a:spcBef>
                  <a:spcPts val="0"/>
                </a:spcBef>
                <a:spcAft>
                  <a:spcPts val="0"/>
                </a:spcAft>
                <a:buClrTx/>
                <a:buSzTx/>
                <a:buFontTx/>
                <a:buNone/>
                <a:tabLst/>
                <a:defRPr/>
              </a:pPr>
              <a:endParaRPr lang="en-US" sz="3200" b="1" dirty="0">
                <a:solidFill>
                  <a:srgbClr val="FFFFFF"/>
                </a:solidFill>
                <a:latin typeface="Montserrat"/>
                <a:cs typeface="Arial" panose="020B0604020202020204" pitchFamily="34" charset="0"/>
              </a:endParaRPr>
            </a:p>
            <a:p>
              <a:pPr algn="ctr" defTabSz="914235">
                <a:lnSpc>
                  <a:spcPct val="80000"/>
                </a:lnSpc>
                <a:defRPr/>
              </a:pPr>
              <a:br>
                <a:rPr kumimoji="0" lang="en-US"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br>
              <a:r>
                <a:rPr kumimoji="0" lang="en-US" sz="36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$3.81b</a:t>
              </a:r>
            </a:p>
            <a:p>
              <a:pPr marL="0" marR="0" lvl="0" indent="0" algn="ctr" defTabSz="914308" rtl="0" eaLnBrk="1" fontAlgn="auto" latinLnBrk="0" hangingPunct="1">
                <a:lnSpc>
                  <a:spcPct val="100000"/>
                </a:lnSpc>
                <a:spcBef>
                  <a:spcPts val="0"/>
                </a:spcBef>
                <a:spcAft>
                  <a:spcPts val="0"/>
                </a:spcAft>
                <a:buClrTx/>
                <a:buSzTx/>
                <a:buFontTx/>
                <a:buNone/>
                <a:tabLst/>
                <a:defRPr/>
              </a:pPr>
              <a:r>
                <a:rPr lang="en-US" sz="1100" b="1" dirty="0">
                  <a:solidFill>
                    <a:srgbClr val="FFFFFF"/>
                  </a:solidFill>
                  <a:latin typeface="Montserrat"/>
                  <a:cs typeface="Arial" panose="020B0604020202020204" pitchFamily="34" charset="0"/>
                </a:rPr>
                <a:t>EXPORT DEALS</a:t>
              </a:r>
              <a:endPar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p:txBody>
        </p:sp>
        <p:pic>
          <p:nvPicPr>
            <p:cNvPr id="26" name="Graphic 25">
              <a:extLst>
                <a:ext uri="{FF2B5EF4-FFF2-40B4-BE49-F238E27FC236}">
                  <a16:creationId xmlns:a16="http://schemas.microsoft.com/office/drawing/2014/main" id="{007A22D3-D31C-A2BE-5341-685741BD558B}"/>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6198616" y="4699709"/>
              <a:ext cx="1010877" cy="1010877"/>
            </a:xfrm>
            <a:prstGeom prst="rect">
              <a:avLst/>
            </a:prstGeom>
          </p:spPr>
        </p:pic>
      </p:grpSp>
      <p:grpSp>
        <p:nvGrpSpPr>
          <p:cNvPr id="35" name="Group 34">
            <a:extLst>
              <a:ext uri="{FF2B5EF4-FFF2-40B4-BE49-F238E27FC236}">
                <a16:creationId xmlns:a16="http://schemas.microsoft.com/office/drawing/2014/main" id="{BC1E9FD6-A1B7-3715-4A60-A4CAA832C90E}"/>
              </a:ext>
            </a:extLst>
          </p:cNvPr>
          <p:cNvGrpSpPr/>
          <p:nvPr/>
        </p:nvGrpSpPr>
        <p:grpSpPr>
          <a:xfrm>
            <a:off x="6749917" y="4366354"/>
            <a:ext cx="2538724" cy="2538724"/>
            <a:chOff x="8133773" y="4494162"/>
            <a:chExt cx="2538724" cy="2538724"/>
          </a:xfrm>
        </p:grpSpPr>
        <p:sp>
          <p:nvSpPr>
            <p:cNvPr id="22" name="Oval 21">
              <a:extLst>
                <a:ext uri="{FF2B5EF4-FFF2-40B4-BE49-F238E27FC236}">
                  <a16:creationId xmlns:a16="http://schemas.microsoft.com/office/drawing/2014/main" id="{1608FEB2-362B-94D9-854E-0A95739899F1}"/>
                </a:ext>
              </a:extLst>
            </p:cNvPr>
            <p:cNvSpPr/>
            <p:nvPr/>
          </p:nvSpPr>
          <p:spPr>
            <a:xfrm>
              <a:off x="8133773" y="4494162"/>
              <a:ext cx="2538724" cy="2538724"/>
            </a:xfrm>
            <a:prstGeom prst="ellipse">
              <a:avLst/>
            </a:prstGeom>
            <a:solidFill>
              <a:srgbClr val="00C7C7"/>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914235" rtl="0" eaLnBrk="1" fontAlgn="auto" latinLnBrk="0" hangingPunct="1">
                <a:lnSpc>
                  <a:spcPct val="8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a:p>
              <a:pPr marL="0" marR="0" lvl="0" indent="0" algn="ctr" defTabSz="914235" rtl="0" eaLnBrk="1" fontAlgn="auto" latinLnBrk="0" hangingPunct="1">
                <a:lnSpc>
                  <a:spcPct val="80000"/>
                </a:lnSpc>
                <a:spcBef>
                  <a:spcPts val="0"/>
                </a:spcBef>
                <a:spcAft>
                  <a:spcPts val="0"/>
                </a:spcAft>
                <a:buClrTx/>
                <a:buSzTx/>
                <a:buFontTx/>
                <a:buNone/>
                <a:tabLst/>
                <a:defRPr/>
              </a:pPr>
              <a:endParaRPr lang="en-US" sz="3200" b="1" dirty="0">
                <a:solidFill>
                  <a:srgbClr val="FFFFFF"/>
                </a:solidFill>
                <a:latin typeface="Montserrat"/>
                <a:cs typeface="Arial" panose="020B0604020202020204" pitchFamily="34" charset="0"/>
              </a:endParaRPr>
            </a:p>
            <a:p>
              <a:pPr algn="ctr" defTabSz="914235">
                <a:lnSpc>
                  <a:spcPct val="80000"/>
                </a:lnSpc>
                <a:defRPr/>
              </a:pPr>
              <a:br>
                <a:rPr kumimoji="0" lang="en-US"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br>
              <a:r>
                <a:rPr kumimoji="0" lang="en-US" sz="36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47</a:t>
              </a:r>
              <a:endParaRPr kumimoji="0" lang="en-US" sz="32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a:p>
              <a:pPr marL="0" marR="0" lvl="0" indent="0" algn="ctr" defTabSz="914308"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WORLDWIDE OFFICES </a:t>
              </a:r>
              <a:br>
                <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br>
              <a:r>
                <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(10 </a:t>
              </a:r>
              <a:r>
                <a:rPr lang="en-US" sz="1100" b="1" dirty="0">
                  <a:solidFill>
                    <a:srgbClr val="FFFFFF"/>
                  </a:solidFill>
                  <a:latin typeface="Montserrat"/>
                  <a:cs typeface="Arial" panose="020B0604020202020204" pitchFamily="34" charset="0"/>
                </a:rPr>
                <a:t>IN NEW ZEALAND)</a:t>
              </a:r>
              <a:endPar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p:txBody>
        </p:sp>
        <p:pic>
          <p:nvPicPr>
            <p:cNvPr id="29" name="Graphic 28">
              <a:extLst>
                <a:ext uri="{FF2B5EF4-FFF2-40B4-BE49-F238E27FC236}">
                  <a16:creationId xmlns:a16="http://schemas.microsoft.com/office/drawing/2014/main" id="{DDB82FDD-8207-AA75-BD19-B1A5C3158561}"/>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8898657" y="4667051"/>
              <a:ext cx="1010877" cy="1010877"/>
            </a:xfrm>
            <a:prstGeom prst="rect">
              <a:avLst/>
            </a:prstGeom>
          </p:spPr>
        </p:pic>
      </p:grpSp>
      <p:grpSp>
        <p:nvGrpSpPr>
          <p:cNvPr id="33" name="Group 32">
            <a:extLst>
              <a:ext uri="{FF2B5EF4-FFF2-40B4-BE49-F238E27FC236}">
                <a16:creationId xmlns:a16="http://schemas.microsoft.com/office/drawing/2014/main" id="{4701E293-F124-7067-C0F0-291D62C73E3D}"/>
              </a:ext>
            </a:extLst>
          </p:cNvPr>
          <p:cNvGrpSpPr/>
          <p:nvPr/>
        </p:nvGrpSpPr>
        <p:grpSpPr>
          <a:xfrm>
            <a:off x="8133773" y="2026712"/>
            <a:ext cx="2538724" cy="2538724"/>
            <a:chOff x="8133773" y="1798106"/>
            <a:chExt cx="2538724" cy="2538724"/>
          </a:xfrm>
        </p:grpSpPr>
        <p:sp>
          <p:nvSpPr>
            <p:cNvPr id="19" name="Oval 18">
              <a:extLst>
                <a:ext uri="{FF2B5EF4-FFF2-40B4-BE49-F238E27FC236}">
                  <a16:creationId xmlns:a16="http://schemas.microsoft.com/office/drawing/2014/main" id="{E2B61E04-F7F7-6E50-60D1-6DB548901686}"/>
                </a:ext>
              </a:extLst>
            </p:cNvPr>
            <p:cNvSpPr/>
            <p:nvPr/>
          </p:nvSpPr>
          <p:spPr>
            <a:xfrm>
              <a:off x="8133773" y="1798106"/>
              <a:ext cx="2538724" cy="2538724"/>
            </a:xfrm>
            <a:prstGeom prst="ellipse">
              <a:avLst/>
            </a:prstGeom>
            <a:solidFill>
              <a:srgbClr val="00C7C7"/>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914235" rtl="0" eaLnBrk="1" fontAlgn="auto" latinLnBrk="0" hangingPunct="1">
                <a:lnSpc>
                  <a:spcPct val="8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a:p>
              <a:pPr marL="0" marR="0" lvl="0" indent="0" algn="ctr" defTabSz="914235" rtl="0" eaLnBrk="1" fontAlgn="auto" latinLnBrk="0" hangingPunct="1">
                <a:lnSpc>
                  <a:spcPct val="80000"/>
                </a:lnSpc>
                <a:spcBef>
                  <a:spcPts val="0"/>
                </a:spcBef>
                <a:spcAft>
                  <a:spcPts val="0"/>
                </a:spcAft>
                <a:buClrTx/>
                <a:buSzTx/>
                <a:buFontTx/>
                <a:buNone/>
                <a:tabLst/>
                <a:defRPr/>
              </a:pPr>
              <a:endParaRPr lang="en-US" sz="3200" b="1" dirty="0">
                <a:solidFill>
                  <a:srgbClr val="FFFFFF"/>
                </a:solidFill>
                <a:latin typeface="Montserrat"/>
                <a:cs typeface="Arial" panose="020B0604020202020204" pitchFamily="34" charset="0"/>
              </a:endParaRPr>
            </a:p>
            <a:p>
              <a:pPr marL="0" marR="0" lvl="0" indent="0" algn="ctr" defTabSz="914235" rtl="0" eaLnBrk="1" fontAlgn="auto" latinLnBrk="0" hangingPunct="1">
                <a:lnSpc>
                  <a:spcPct val="80000"/>
                </a:lnSpc>
                <a:spcBef>
                  <a:spcPts val="0"/>
                </a:spcBef>
                <a:spcAft>
                  <a:spcPts val="0"/>
                </a:spcAft>
                <a:buClrTx/>
                <a:buSzTx/>
                <a:buFontTx/>
                <a:buNone/>
                <a:tabLst/>
                <a:defRPr/>
              </a:pPr>
              <a:br>
                <a:rPr kumimoji="0" lang="en-US"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br>
              <a:r>
                <a:rPr kumimoji="0" lang="en-US" sz="36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620</a:t>
              </a:r>
              <a:endParaRPr kumimoji="0" lang="en-US" sz="32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endParaRPr>
            </a:p>
            <a:p>
              <a:pPr marL="0" marR="0" lvl="0" indent="0" algn="ctr" defTabSz="914308"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PEOPLE </a:t>
              </a:r>
              <a:br>
                <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br>
              <a:r>
                <a:rPr kumimoji="0" lang="en-US" sz="1100" b="1" i="0" u="none" strike="noStrike" kern="1200" cap="none" spc="0" normalizeH="0" baseline="0" noProof="0" dirty="0">
                  <a:ln>
                    <a:noFill/>
                  </a:ln>
                  <a:solidFill>
                    <a:srgbClr val="FFFFFF"/>
                  </a:solidFill>
                  <a:effectLst/>
                  <a:uLnTx/>
                  <a:uFillTx/>
                  <a:latin typeface="Montserrat"/>
                  <a:ea typeface="+mn-ea"/>
                  <a:cs typeface="Arial" panose="020B0604020202020204" pitchFamily="34" charset="0"/>
                </a:rPr>
                <a:t>WORLDWIDE</a:t>
              </a:r>
            </a:p>
          </p:txBody>
        </p:sp>
        <p:pic>
          <p:nvPicPr>
            <p:cNvPr id="30" name="Graphic 29">
              <a:extLst>
                <a:ext uri="{FF2B5EF4-FFF2-40B4-BE49-F238E27FC236}">
                  <a16:creationId xmlns:a16="http://schemas.microsoft.com/office/drawing/2014/main" id="{B8CD9F16-1459-039C-FA8D-20C7EC9947B3}"/>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p:blipFill>
          <p:spPr>
            <a:xfrm>
              <a:off x="8898657" y="2006117"/>
              <a:ext cx="1010877" cy="1010877"/>
            </a:xfrm>
            <a:prstGeom prst="rect">
              <a:avLst/>
            </a:prstGeom>
          </p:spPr>
        </p:pic>
      </p:grpSp>
    </p:spTree>
    <p:custDataLst>
      <p:custData r:id="rId1"/>
    </p:custDataLst>
    <p:extLst>
      <p:ext uri="{BB962C8B-B14F-4D97-AF65-F5344CB8AC3E}">
        <p14:creationId xmlns:p14="http://schemas.microsoft.com/office/powerpoint/2010/main" val="3096716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FB8463-E4EF-481F-BA7C-F228ADC1BB14}"/>
              </a:ext>
            </a:extLst>
          </p:cNvPr>
          <p:cNvSpPr>
            <a:spLocks noGrp="1"/>
          </p:cNvSpPr>
          <p:nvPr>
            <p:ph type="title"/>
          </p:nvPr>
        </p:nvSpPr>
        <p:spPr/>
        <p:txBody>
          <a:bodyPr/>
          <a:lstStyle/>
          <a:p>
            <a:r>
              <a:rPr lang="mi-NZ" dirty="0">
                <a:latin typeface="Montserrat"/>
                <a:cs typeface="Gotham Bold"/>
              </a:rPr>
              <a:t>How we work</a:t>
            </a:r>
            <a:endParaRPr lang="mi-NZ" dirty="0"/>
          </a:p>
        </p:txBody>
      </p:sp>
      <p:sp>
        <p:nvSpPr>
          <p:cNvPr id="7" name="TextBox 6">
            <a:extLst>
              <a:ext uri="{FF2B5EF4-FFF2-40B4-BE49-F238E27FC236}">
                <a16:creationId xmlns:a16="http://schemas.microsoft.com/office/drawing/2014/main" id="{03C33ED2-0363-65BE-F79C-51A2F8BECE5D}"/>
              </a:ext>
            </a:extLst>
          </p:cNvPr>
          <p:cNvSpPr txBox="1"/>
          <p:nvPr/>
        </p:nvSpPr>
        <p:spPr>
          <a:xfrm>
            <a:off x="702077" y="3032456"/>
            <a:ext cx="6017809" cy="707886"/>
          </a:xfrm>
          <a:prstGeom prst="rect">
            <a:avLst/>
          </a:prstGeom>
          <a:noFill/>
        </p:spPr>
        <p:txBody>
          <a:bodyPr wrap="square" lIns="0" tIns="0" rIns="0" bIns="0">
            <a:spAutoFit/>
          </a:bodyPr>
          <a:lstStyle/>
          <a:p>
            <a:pPr marL="285750" indent="-285750">
              <a:spcAft>
                <a:spcPts val="1200"/>
              </a:spcAft>
              <a:buFont typeface="Arial" panose="020B0604020202020204" pitchFamily="34" charset="0"/>
              <a:buChar char="•"/>
            </a:pPr>
            <a:endParaRPr lang="en-US" dirty="0">
              <a:latin typeface="Montserrat" pitchFamily="2" charset="77"/>
            </a:endParaRPr>
          </a:p>
          <a:p>
            <a:pPr marL="285750" indent="-285750">
              <a:spcAft>
                <a:spcPts val="1200"/>
              </a:spcAft>
              <a:buFont typeface="Arial" panose="020B0604020202020204" pitchFamily="34" charset="0"/>
              <a:buChar char="•"/>
            </a:pPr>
            <a:endParaRPr lang="en-US" i="0" u="none" strike="noStrike" dirty="0">
              <a:effectLst/>
              <a:latin typeface="Montserrat" pitchFamily="2" charset="77"/>
            </a:endParaRPr>
          </a:p>
        </p:txBody>
      </p:sp>
      <p:sp>
        <p:nvSpPr>
          <p:cNvPr id="2" name="Oval 1">
            <a:extLst>
              <a:ext uri="{FF2B5EF4-FFF2-40B4-BE49-F238E27FC236}">
                <a16:creationId xmlns:a16="http://schemas.microsoft.com/office/drawing/2014/main" id="{3CD75A1D-00C1-09A6-5A16-66C4452F906C}"/>
              </a:ext>
            </a:extLst>
          </p:cNvPr>
          <p:cNvSpPr/>
          <p:nvPr/>
        </p:nvSpPr>
        <p:spPr>
          <a:xfrm>
            <a:off x="2756024" y="2339415"/>
            <a:ext cx="4308458" cy="4308458"/>
          </a:xfrm>
          <a:prstGeom prst="ellipse">
            <a:avLst/>
          </a:prstGeom>
          <a:solidFill>
            <a:srgbClr val="00C7C7">
              <a:alpha val="65000"/>
            </a:srgb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sz="2400" dirty="0"/>
          </a:p>
        </p:txBody>
      </p:sp>
      <p:sp>
        <p:nvSpPr>
          <p:cNvPr id="3" name="Oval 2">
            <a:extLst>
              <a:ext uri="{FF2B5EF4-FFF2-40B4-BE49-F238E27FC236}">
                <a16:creationId xmlns:a16="http://schemas.microsoft.com/office/drawing/2014/main" id="{ECF6A49B-BA75-FE95-D288-8D4E62DA08A9}"/>
              </a:ext>
            </a:extLst>
          </p:cNvPr>
          <p:cNvSpPr/>
          <p:nvPr/>
        </p:nvSpPr>
        <p:spPr>
          <a:xfrm>
            <a:off x="6387470" y="2339415"/>
            <a:ext cx="4308458" cy="4308458"/>
          </a:xfrm>
          <a:prstGeom prst="ellipse">
            <a:avLst/>
          </a:prstGeom>
          <a:solidFill>
            <a:srgbClr val="00C7C7">
              <a:alpha val="65000"/>
            </a:srgb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sz="2400" dirty="0"/>
          </a:p>
        </p:txBody>
      </p:sp>
      <p:sp>
        <p:nvSpPr>
          <p:cNvPr id="5" name="Rectangle 4">
            <a:extLst>
              <a:ext uri="{FF2B5EF4-FFF2-40B4-BE49-F238E27FC236}">
                <a16:creationId xmlns:a16="http://schemas.microsoft.com/office/drawing/2014/main" id="{57C974BE-B4CE-9039-8E87-147656DD6FD4}"/>
              </a:ext>
            </a:extLst>
          </p:cNvPr>
          <p:cNvSpPr/>
          <p:nvPr>
            <p:custDataLst>
              <p:tags r:id="rId2"/>
            </p:custDataLst>
          </p:nvPr>
        </p:nvSpPr>
        <p:spPr>
          <a:xfrm>
            <a:off x="6720641" y="5000162"/>
            <a:ext cx="3642117" cy="836992"/>
          </a:xfrm>
          <a:prstGeom prst="rect">
            <a:avLst/>
          </a:prstGeom>
          <a:noFill/>
          <a:ln w="19050" cap="flat" cmpd="sng" algn="ctr">
            <a:noFill/>
            <a:prstDash val="solid"/>
            <a:miter lim="800000"/>
          </a:ln>
          <a:effectLst/>
        </p:spPr>
        <p:txBody>
          <a:bodyPr lIns="72000" tIns="72000" rIns="72000" bIns="72000" anchor="t" anchorCtr="0"/>
          <a:lstStyle/>
          <a:p>
            <a:pPr algn="ctr" defTabSz="1007943" fontAlgn="base">
              <a:lnSpc>
                <a:spcPct val="90000"/>
              </a:lnSpc>
              <a:spcBef>
                <a:spcPct val="0"/>
              </a:spcBef>
              <a:spcAft>
                <a:spcPts val="600"/>
              </a:spcAft>
              <a:defRPr/>
            </a:pPr>
            <a:r>
              <a:rPr kumimoji="0" lang="en-US" sz="2700" b="1" i="0" u="none" strike="noStrike" kern="0" cap="none" spc="-30" normalizeH="0" baseline="0" noProof="0" dirty="0">
                <a:ln>
                  <a:noFill/>
                </a:ln>
                <a:solidFill>
                  <a:schemeClr val="bg1"/>
                </a:solidFill>
                <a:effectLst/>
                <a:uLnTx/>
                <a:uFillTx/>
                <a:latin typeface="Montserrat" panose="00000500000000000000" pitchFamily="2" charset="0"/>
                <a:ea typeface="+mn-ea"/>
                <a:cs typeface="Arial" charset="0"/>
              </a:rPr>
              <a:t>ENGAGED CUSTOMERS </a:t>
            </a:r>
          </a:p>
        </p:txBody>
      </p:sp>
      <p:sp>
        <p:nvSpPr>
          <p:cNvPr id="6" name="Rectangle 5">
            <a:extLst>
              <a:ext uri="{FF2B5EF4-FFF2-40B4-BE49-F238E27FC236}">
                <a16:creationId xmlns:a16="http://schemas.microsoft.com/office/drawing/2014/main" id="{374AF415-8772-97E9-F3D3-64A10DA30B6A}"/>
              </a:ext>
            </a:extLst>
          </p:cNvPr>
          <p:cNvSpPr/>
          <p:nvPr>
            <p:custDataLst>
              <p:tags r:id="rId3"/>
            </p:custDataLst>
          </p:nvPr>
        </p:nvSpPr>
        <p:spPr>
          <a:xfrm>
            <a:off x="3090264" y="4977448"/>
            <a:ext cx="3639978" cy="836992"/>
          </a:xfrm>
          <a:prstGeom prst="rect">
            <a:avLst/>
          </a:prstGeom>
          <a:noFill/>
          <a:ln w="19050" cap="flat" cmpd="sng" algn="ctr">
            <a:noFill/>
            <a:prstDash val="solid"/>
            <a:miter lim="800000"/>
          </a:ln>
          <a:effectLst/>
        </p:spPr>
        <p:txBody>
          <a:bodyPr lIns="72000" tIns="72000" rIns="72000" bIns="72000" anchor="t" anchorCtr="0"/>
          <a:lstStyle/>
          <a:p>
            <a:pPr algn="ctr" defTabSz="1007943" fontAlgn="base">
              <a:lnSpc>
                <a:spcPct val="90000"/>
              </a:lnSpc>
              <a:spcBef>
                <a:spcPct val="0"/>
              </a:spcBef>
              <a:spcAft>
                <a:spcPts val="600"/>
              </a:spcAft>
              <a:defRPr/>
            </a:pPr>
            <a:r>
              <a:rPr lang="en-NZ" sz="2700" b="1" dirty="0">
                <a:solidFill>
                  <a:srgbClr val="FFFFFF"/>
                </a:solidFill>
                <a:latin typeface="Montserrat" pitchFamily="2" charset="77"/>
                <a:cs typeface="Gotham-Book" pitchFamily="2" charset="0"/>
              </a:rPr>
              <a:t>FOCUS</a:t>
            </a:r>
            <a:r>
              <a:rPr kumimoji="0" lang="en-NZ" sz="2700" b="1" i="0" u="none" strike="noStrike" kern="1200" spc="0" normalizeH="0" baseline="0" noProof="0" dirty="0">
                <a:ln>
                  <a:noFill/>
                </a:ln>
                <a:solidFill>
                  <a:srgbClr val="FFFFFF"/>
                </a:solidFill>
                <a:effectLst/>
                <a:uLnTx/>
                <a:uFillTx/>
                <a:latin typeface="Montserrat" pitchFamily="2" charset="77"/>
                <a:ea typeface="+mn-ea"/>
                <a:cs typeface="Gotham-Book" pitchFamily="2" charset="0"/>
              </a:rPr>
              <a:t> CUSTOMERS </a:t>
            </a:r>
            <a:endParaRPr kumimoji="0" lang="en-US" sz="2700" b="1" i="0" u="none" strike="noStrike" kern="0" cap="none" spc="-30" normalizeH="0" baseline="0" noProof="0" dirty="0">
              <a:ln>
                <a:noFill/>
              </a:ln>
              <a:solidFill>
                <a:schemeClr val="bg1"/>
              </a:solidFill>
              <a:effectLst/>
              <a:uLnTx/>
              <a:uFillTx/>
              <a:latin typeface="Montserrat" panose="00000500000000000000" pitchFamily="2" charset="0"/>
              <a:ea typeface="+mn-ea"/>
              <a:cs typeface="Arial" charset="0"/>
            </a:endParaRPr>
          </a:p>
        </p:txBody>
      </p:sp>
      <p:pic>
        <p:nvPicPr>
          <p:cNvPr id="8" name="Graphic 7">
            <a:extLst>
              <a:ext uri="{FF2B5EF4-FFF2-40B4-BE49-F238E27FC236}">
                <a16:creationId xmlns:a16="http://schemas.microsoft.com/office/drawing/2014/main" id="{BEE42577-6F9D-4BC2-71DC-F24FA7BBAD9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7621412" y="2952620"/>
            <a:ext cx="1840575" cy="1840575"/>
          </a:xfrm>
          <a:prstGeom prst="rect">
            <a:avLst/>
          </a:prstGeom>
        </p:spPr>
      </p:pic>
      <p:pic>
        <p:nvPicPr>
          <p:cNvPr id="10" name="Graphic 9">
            <a:extLst>
              <a:ext uri="{FF2B5EF4-FFF2-40B4-BE49-F238E27FC236}">
                <a16:creationId xmlns:a16="http://schemas.microsoft.com/office/drawing/2014/main" id="{C29E788C-6056-0DFD-8558-CB869072B243}"/>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4022624" y="2821988"/>
            <a:ext cx="1971263" cy="1971263"/>
          </a:xfrm>
          <a:prstGeom prst="rect">
            <a:avLst/>
          </a:prstGeom>
        </p:spPr>
      </p:pic>
    </p:spTree>
    <p:custDataLst>
      <p:custData r:id="rId1"/>
    </p:custDataLst>
    <p:extLst>
      <p:ext uri="{BB962C8B-B14F-4D97-AF65-F5344CB8AC3E}">
        <p14:creationId xmlns:p14="http://schemas.microsoft.com/office/powerpoint/2010/main" val="1832911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CA53EDC7-5B8D-C156-73E4-ADA621DC6935}"/>
              </a:ext>
            </a:extLst>
          </p:cNvPr>
          <p:cNvGrpSpPr/>
          <p:nvPr/>
        </p:nvGrpSpPr>
        <p:grpSpPr>
          <a:xfrm>
            <a:off x="2709651" y="3583217"/>
            <a:ext cx="5431446" cy="2611717"/>
            <a:chOff x="1288441" y="3583217"/>
            <a:chExt cx="3379537" cy="2611717"/>
          </a:xfrm>
        </p:grpSpPr>
        <p:cxnSp>
          <p:nvCxnSpPr>
            <p:cNvPr id="8" name="Straight Connector 7">
              <a:extLst>
                <a:ext uri="{FF2B5EF4-FFF2-40B4-BE49-F238E27FC236}">
                  <a16:creationId xmlns:a16="http://schemas.microsoft.com/office/drawing/2014/main" id="{0E8CAB32-0929-8852-910F-292D576FAFEF}"/>
                </a:ext>
              </a:extLst>
            </p:cNvPr>
            <p:cNvCxnSpPr>
              <a:cxnSpLocks/>
            </p:cNvCxnSpPr>
            <p:nvPr/>
          </p:nvCxnSpPr>
          <p:spPr>
            <a:xfrm flipH="1">
              <a:off x="1288441" y="4874134"/>
              <a:ext cx="3379537" cy="0"/>
            </a:xfrm>
            <a:prstGeom prst="line">
              <a:avLst/>
            </a:prstGeom>
            <a:ln w="44450">
              <a:solidFill>
                <a:srgbClr val="494848"/>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C6AC7C-2C80-58A2-1D2E-5946DE4F74AD}"/>
                </a:ext>
              </a:extLst>
            </p:cNvPr>
            <p:cNvCxnSpPr>
              <a:cxnSpLocks/>
            </p:cNvCxnSpPr>
            <p:nvPr/>
          </p:nvCxnSpPr>
          <p:spPr>
            <a:xfrm flipH="1">
              <a:off x="1288441" y="6194934"/>
              <a:ext cx="3379537" cy="0"/>
            </a:xfrm>
            <a:prstGeom prst="line">
              <a:avLst/>
            </a:prstGeom>
            <a:ln w="44450">
              <a:solidFill>
                <a:srgbClr val="494848"/>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F440FA5-B04C-C2BB-1742-846A00EAE606}"/>
                </a:ext>
              </a:extLst>
            </p:cNvPr>
            <p:cNvCxnSpPr>
              <a:cxnSpLocks/>
            </p:cNvCxnSpPr>
            <p:nvPr/>
          </p:nvCxnSpPr>
          <p:spPr>
            <a:xfrm flipH="1">
              <a:off x="1288441" y="3583217"/>
              <a:ext cx="3379537" cy="0"/>
            </a:xfrm>
            <a:prstGeom prst="line">
              <a:avLst/>
            </a:prstGeom>
            <a:ln w="44450">
              <a:solidFill>
                <a:srgbClr val="494848"/>
              </a:solidFill>
            </a:ln>
          </p:spPr>
          <p:style>
            <a:lnRef idx="1">
              <a:schemeClr val="accent1"/>
            </a:lnRef>
            <a:fillRef idx="0">
              <a:schemeClr val="accent1"/>
            </a:fillRef>
            <a:effectRef idx="0">
              <a:schemeClr val="accent1"/>
            </a:effectRef>
            <a:fontRef idx="minor">
              <a:schemeClr val="tx1"/>
            </a:fontRef>
          </p:style>
        </p:cxnSp>
      </p:grpSp>
      <p:pic>
        <p:nvPicPr>
          <p:cNvPr id="3" name="Picture 2" descr="A triangle with a drop of water&#10;&#10;AI-generated content may be incorrect.">
            <a:extLst>
              <a:ext uri="{FF2B5EF4-FFF2-40B4-BE49-F238E27FC236}">
                <a16:creationId xmlns:a16="http://schemas.microsoft.com/office/drawing/2014/main" id="{280DE4D6-70B3-BBA0-DE0C-36F1D3F697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84715" y="1694502"/>
            <a:ext cx="5255158" cy="4945071"/>
          </a:xfrm>
          <a:prstGeom prst="rect">
            <a:avLst/>
          </a:prstGeom>
        </p:spPr>
      </p:pic>
      <p:sp>
        <p:nvSpPr>
          <p:cNvPr id="4" name="Title 3">
            <a:extLst>
              <a:ext uri="{FF2B5EF4-FFF2-40B4-BE49-F238E27FC236}">
                <a16:creationId xmlns:a16="http://schemas.microsoft.com/office/drawing/2014/main" id="{BF008BFA-4DDB-E2D0-30FE-502149F58478}"/>
              </a:ext>
            </a:extLst>
          </p:cNvPr>
          <p:cNvSpPr>
            <a:spLocks noGrp="1"/>
          </p:cNvSpPr>
          <p:nvPr>
            <p:ph type="title"/>
          </p:nvPr>
        </p:nvSpPr>
        <p:spPr/>
        <p:txBody>
          <a:bodyPr/>
          <a:lstStyle/>
          <a:p>
            <a:r>
              <a:rPr lang="en-NZ" dirty="0">
                <a:latin typeface="Montserrat"/>
                <a:cs typeface="Gotham Bold"/>
              </a:rPr>
              <a:t>Exporters – who we work with </a:t>
            </a:r>
            <a:endParaRPr lang="en-US" dirty="0"/>
          </a:p>
        </p:txBody>
      </p:sp>
      <p:sp>
        <p:nvSpPr>
          <p:cNvPr id="16" name="Rectangle 15">
            <a:extLst>
              <a:ext uri="{FF2B5EF4-FFF2-40B4-BE49-F238E27FC236}">
                <a16:creationId xmlns:a16="http://schemas.microsoft.com/office/drawing/2014/main" id="{AE1FD123-9287-1625-197D-FEA452CA8C8C}"/>
              </a:ext>
            </a:extLst>
          </p:cNvPr>
          <p:cNvSpPr/>
          <p:nvPr/>
        </p:nvSpPr>
        <p:spPr>
          <a:xfrm>
            <a:off x="5284715" y="6276109"/>
            <a:ext cx="5255158" cy="35307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mi-NZ" sz="1000" spc="30">
                <a:solidFill>
                  <a:schemeClr val="bg1"/>
                </a:solidFill>
                <a:latin typeface="Montserrat Medium" pitchFamily="2" charset="77"/>
                <a:cs typeface="Gotham Black" pitchFamily="50" charset="0"/>
              </a:rPr>
              <a:t>NUMBER OF NEW ZEALAND EXPORTERS</a:t>
            </a:r>
            <a:endParaRPr lang="en-NZ" sz="1000" spc="30" dirty="0">
              <a:solidFill>
                <a:schemeClr val="bg1"/>
              </a:solidFill>
              <a:latin typeface="Montserrat Medium" pitchFamily="2" charset="77"/>
              <a:cs typeface="Gotham-MediumItalic" pitchFamily="50" charset="0"/>
            </a:endParaRPr>
          </a:p>
        </p:txBody>
      </p:sp>
      <p:sp>
        <p:nvSpPr>
          <p:cNvPr id="17" name="Rectangle 16">
            <a:extLst>
              <a:ext uri="{FF2B5EF4-FFF2-40B4-BE49-F238E27FC236}">
                <a16:creationId xmlns:a16="http://schemas.microsoft.com/office/drawing/2014/main" id="{0E88C23D-985F-5193-3B87-F50D6DB64681}"/>
              </a:ext>
            </a:extLst>
          </p:cNvPr>
          <p:cNvSpPr/>
          <p:nvPr/>
        </p:nvSpPr>
        <p:spPr>
          <a:xfrm>
            <a:off x="2683505" y="5610773"/>
            <a:ext cx="3243959" cy="23162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r>
              <a:rPr lang="mi-NZ" sz="1100" spc="20">
                <a:solidFill>
                  <a:srgbClr val="494848"/>
                </a:solidFill>
                <a:latin typeface="Montserrat" pitchFamily="2" charset="77"/>
                <a:cs typeface="Gotham Black" pitchFamily="50" charset="0"/>
              </a:rPr>
              <a:t>earn &lt;$5 million</a:t>
            </a:r>
            <a:endParaRPr lang="en-NZ" sz="1100" spc="20" dirty="0">
              <a:solidFill>
                <a:srgbClr val="494848"/>
              </a:solidFill>
              <a:latin typeface="Montserrat" pitchFamily="2" charset="77"/>
              <a:cs typeface="Gotham-MediumItalic" pitchFamily="50" charset="0"/>
            </a:endParaRPr>
          </a:p>
        </p:txBody>
      </p:sp>
      <p:sp>
        <p:nvSpPr>
          <p:cNvPr id="18" name="Rectangle 17">
            <a:extLst>
              <a:ext uri="{FF2B5EF4-FFF2-40B4-BE49-F238E27FC236}">
                <a16:creationId xmlns:a16="http://schemas.microsoft.com/office/drawing/2014/main" id="{F5A578C6-6AF7-A73D-ED3E-5514EE3AC031}"/>
              </a:ext>
            </a:extLst>
          </p:cNvPr>
          <p:cNvSpPr/>
          <p:nvPr/>
        </p:nvSpPr>
        <p:spPr>
          <a:xfrm>
            <a:off x="2744487" y="4255937"/>
            <a:ext cx="3243959" cy="23162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r>
              <a:rPr lang="mi-NZ" sz="1100" spc="20">
                <a:solidFill>
                  <a:srgbClr val="494848"/>
                </a:solidFill>
                <a:latin typeface="Montserrat" pitchFamily="2" charset="77"/>
                <a:cs typeface="Gotham Black" pitchFamily="50" charset="0"/>
              </a:rPr>
              <a:t>earn $5–$25 million</a:t>
            </a:r>
            <a:endParaRPr lang="en-NZ" sz="1100" spc="20" dirty="0">
              <a:solidFill>
                <a:srgbClr val="494848"/>
              </a:solidFill>
              <a:latin typeface="Montserrat" pitchFamily="2" charset="77"/>
              <a:cs typeface="Gotham-MediumItalic" pitchFamily="50" charset="0"/>
            </a:endParaRPr>
          </a:p>
        </p:txBody>
      </p:sp>
      <p:sp>
        <p:nvSpPr>
          <p:cNvPr id="19" name="Rectangle 18">
            <a:extLst>
              <a:ext uri="{FF2B5EF4-FFF2-40B4-BE49-F238E27FC236}">
                <a16:creationId xmlns:a16="http://schemas.microsoft.com/office/drawing/2014/main" id="{FBDBC7F3-C575-BE75-27DF-C150520A548A}"/>
              </a:ext>
            </a:extLst>
          </p:cNvPr>
          <p:cNvSpPr/>
          <p:nvPr/>
        </p:nvSpPr>
        <p:spPr>
          <a:xfrm>
            <a:off x="2744486" y="3104139"/>
            <a:ext cx="3243959" cy="23162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r>
              <a:rPr lang="mi-NZ" sz="1100" spc="20">
                <a:solidFill>
                  <a:srgbClr val="494848"/>
                </a:solidFill>
                <a:latin typeface="Montserrat" pitchFamily="2" charset="77"/>
                <a:cs typeface="Gotham Black" pitchFamily="50" charset="0"/>
              </a:rPr>
              <a:t>earn &gt; $25 million</a:t>
            </a:r>
            <a:endParaRPr lang="en-NZ" sz="1100" spc="20" dirty="0">
              <a:solidFill>
                <a:srgbClr val="494848"/>
              </a:solidFill>
              <a:latin typeface="Montserrat" pitchFamily="2" charset="77"/>
              <a:cs typeface="Gotham-MediumItalic" pitchFamily="50" charset="0"/>
            </a:endParaRPr>
          </a:p>
        </p:txBody>
      </p:sp>
      <p:sp>
        <p:nvSpPr>
          <p:cNvPr id="20" name="Rectangle 19">
            <a:extLst>
              <a:ext uri="{FF2B5EF4-FFF2-40B4-BE49-F238E27FC236}">
                <a16:creationId xmlns:a16="http://schemas.microsoft.com/office/drawing/2014/main" id="{07D541F0-C816-AA26-89D8-FB5F706484AA}"/>
              </a:ext>
            </a:extLst>
          </p:cNvPr>
          <p:cNvSpPr/>
          <p:nvPr/>
        </p:nvSpPr>
        <p:spPr>
          <a:xfrm>
            <a:off x="3681589" y="5351318"/>
            <a:ext cx="3243959" cy="23162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mi-NZ" sz="1500" b="1">
                <a:solidFill>
                  <a:srgbClr val="494848"/>
                </a:solidFill>
                <a:latin typeface="Montserrat" pitchFamily="2" charset="77"/>
                <a:cs typeface="Gotham Black" pitchFamily="50" charset="0"/>
              </a:rPr>
              <a:t>COMPANIES</a:t>
            </a:r>
            <a:endParaRPr lang="en-NZ" sz="1500" b="1" dirty="0">
              <a:solidFill>
                <a:srgbClr val="494848"/>
              </a:solidFill>
              <a:latin typeface="Montserrat" pitchFamily="2" charset="77"/>
              <a:cs typeface="Gotham-MediumItalic" pitchFamily="50" charset="0"/>
            </a:endParaRPr>
          </a:p>
        </p:txBody>
      </p:sp>
      <p:sp>
        <p:nvSpPr>
          <p:cNvPr id="21" name="Rectangle 20">
            <a:extLst>
              <a:ext uri="{FF2B5EF4-FFF2-40B4-BE49-F238E27FC236}">
                <a16:creationId xmlns:a16="http://schemas.microsoft.com/office/drawing/2014/main" id="{A7F6DA9A-3355-212C-3785-BC3538EC38D5}"/>
              </a:ext>
            </a:extLst>
          </p:cNvPr>
          <p:cNvSpPr/>
          <p:nvPr/>
        </p:nvSpPr>
        <p:spPr>
          <a:xfrm>
            <a:off x="3390029" y="3995339"/>
            <a:ext cx="3243959" cy="23162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mi-NZ" sz="1500" b="1">
                <a:solidFill>
                  <a:srgbClr val="494848"/>
                </a:solidFill>
                <a:latin typeface="Montserrat" pitchFamily="2" charset="77"/>
                <a:cs typeface="Gotham Black" pitchFamily="50" charset="0"/>
              </a:rPr>
              <a:t>COMPANIES</a:t>
            </a:r>
            <a:endParaRPr lang="en-NZ" sz="1500" b="1" dirty="0">
              <a:solidFill>
                <a:srgbClr val="494848"/>
              </a:solidFill>
              <a:latin typeface="Montserrat" pitchFamily="2" charset="77"/>
              <a:cs typeface="Gotham-MediumItalic" pitchFamily="50" charset="0"/>
            </a:endParaRPr>
          </a:p>
        </p:txBody>
      </p:sp>
      <p:sp>
        <p:nvSpPr>
          <p:cNvPr id="22" name="Rectangle 21">
            <a:extLst>
              <a:ext uri="{FF2B5EF4-FFF2-40B4-BE49-F238E27FC236}">
                <a16:creationId xmlns:a16="http://schemas.microsoft.com/office/drawing/2014/main" id="{B223D065-D30F-7B02-0BD0-1CBE80FC16C5}"/>
              </a:ext>
            </a:extLst>
          </p:cNvPr>
          <p:cNvSpPr/>
          <p:nvPr/>
        </p:nvSpPr>
        <p:spPr>
          <a:xfrm>
            <a:off x="3415736" y="2842971"/>
            <a:ext cx="3243959" cy="23162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mi-NZ" sz="1500" b="1">
                <a:solidFill>
                  <a:srgbClr val="494848"/>
                </a:solidFill>
                <a:latin typeface="Montserrat" pitchFamily="2" charset="77"/>
                <a:cs typeface="Gotham Black" pitchFamily="50" charset="0"/>
              </a:rPr>
              <a:t>COMPANIES</a:t>
            </a:r>
            <a:endParaRPr lang="en-NZ" sz="1500" b="1" dirty="0">
              <a:solidFill>
                <a:srgbClr val="494848"/>
              </a:solidFill>
              <a:latin typeface="Montserrat" pitchFamily="2" charset="77"/>
              <a:cs typeface="Gotham-MediumItalic" pitchFamily="50" charset="0"/>
            </a:endParaRPr>
          </a:p>
        </p:txBody>
      </p:sp>
      <p:sp>
        <p:nvSpPr>
          <p:cNvPr id="24" name="Rectangle 23">
            <a:extLst>
              <a:ext uri="{FF2B5EF4-FFF2-40B4-BE49-F238E27FC236}">
                <a16:creationId xmlns:a16="http://schemas.microsoft.com/office/drawing/2014/main" id="{D1EB6E8A-6951-0A0D-6FFD-00EE4C736B05}"/>
              </a:ext>
            </a:extLst>
          </p:cNvPr>
          <p:cNvSpPr/>
          <p:nvPr/>
        </p:nvSpPr>
        <p:spPr>
          <a:xfrm>
            <a:off x="2656229" y="3951907"/>
            <a:ext cx="866205" cy="23162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mi-NZ" sz="2800" b="1">
                <a:solidFill>
                  <a:srgbClr val="494848"/>
                </a:solidFill>
                <a:latin typeface="Montserrat" pitchFamily="2" charset="77"/>
                <a:cs typeface="Gotham Black" pitchFamily="50" charset="0"/>
              </a:rPr>
              <a:t>631</a:t>
            </a:r>
          </a:p>
        </p:txBody>
      </p:sp>
      <p:sp>
        <p:nvSpPr>
          <p:cNvPr id="25" name="Rectangle 24">
            <a:extLst>
              <a:ext uri="{FF2B5EF4-FFF2-40B4-BE49-F238E27FC236}">
                <a16:creationId xmlns:a16="http://schemas.microsoft.com/office/drawing/2014/main" id="{52C4A98A-642D-2E6B-71D5-D7E0070ACD04}"/>
              </a:ext>
            </a:extLst>
          </p:cNvPr>
          <p:cNvSpPr/>
          <p:nvPr/>
        </p:nvSpPr>
        <p:spPr>
          <a:xfrm>
            <a:off x="2602689" y="5306743"/>
            <a:ext cx="1467124" cy="23162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mi-NZ" sz="2800" b="1">
                <a:solidFill>
                  <a:srgbClr val="494848"/>
                </a:solidFill>
                <a:latin typeface="Montserrat" pitchFamily="2" charset="77"/>
                <a:cs typeface="Gotham Black" pitchFamily="50" charset="0"/>
              </a:rPr>
              <a:t>9,256</a:t>
            </a:r>
          </a:p>
        </p:txBody>
      </p:sp>
      <p:sp>
        <p:nvSpPr>
          <p:cNvPr id="30" name="Rectangle 29">
            <a:extLst>
              <a:ext uri="{FF2B5EF4-FFF2-40B4-BE49-F238E27FC236}">
                <a16:creationId xmlns:a16="http://schemas.microsoft.com/office/drawing/2014/main" id="{7E834F6F-E117-C5FF-7A27-5AB371BE443E}"/>
              </a:ext>
            </a:extLst>
          </p:cNvPr>
          <p:cNvSpPr/>
          <p:nvPr/>
        </p:nvSpPr>
        <p:spPr>
          <a:xfrm>
            <a:off x="2661801" y="2787374"/>
            <a:ext cx="1019788" cy="23162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mi-NZ" sz="2800" b="1">
                <a:solidFill>
                  <a:srgbClr val="494848"/>
                </a:solidFill>
                <a:latin typeface="Montserrat" pitchFamily="2" charset="77"/>
                <a:cs typeface="Gotham Black" pitchFamily="50" charset="0"/>
              </a:rPr>
              <a:t>319</a:t>
            </a:r>
          </a:p>
        </p:txBody>
      </p:sp>
      <p:sp>
        <p:nvSpPr>
          <p:cNvPr id="14" name="Rectangle 13">
            <a:extLst>
              <a:ext uri="{FF2B5EF4-FFF2-40B4-BE49-F238E27FC236}">
                <a16:creationId xmlns:a16="http://schemas.microsoft.com/office/drawing/2014/main" id="{A96ACF9D-89A2-A4DB-D2FE-BAC14C8C8829}"/>
              </a:ext>
            </a:extLst>
          </p:cNvPr>
          <p:cNvSpPr/>
          <p:nvPr/>
        </p:nvSpPr>
        <p:spPr>
          <a:xfrm>
            <a:off x="7438943" y="5351318"/>
            <a:ext cx="1048341" cy="64423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mi-NZ" sz="1400" b="1">
                <a:solidFill>
                  <a:schemeClr val="tx1"/>
                </a:solidFill>
                <a:latin typeface="Montserrat" pitchFamily="2" charset="77"/>
                <a:cs typeface="Gotham Black" pitchFamily="50" charset="0"/>
              </a:rPr>
              <a:t>4621</a:t>
            </a:r>
            <a:r>
              <a:rPr lang="mi-NZ" sz="1000" b="1">
                <a:solidFill>
                  <a:schemeClr val="tx1"/>
                </a:solidFill>
                <a:latin typeface="Montserrat" pitchFamily="2" charset="77"/>
                <a:cs typeface="Gotham Black" pitchFamily="50" charset="0"/>
              </a:rPr>
              <a:t> </a:t>
            </a:r>
          </a:p>
          <a:p>
            <a:pPr algn="ctr"/>
            <a:r>
              <a:rPr lang="mi-NZ" sz="1000" b="1">
                <a:solidFill>
                  <a:schemeClr val="tx1"/>
                </a:solidFill>
                <a:latin typeface="Montserrat" pitchFamily="2" charset="77"/>
                <a:cs typeface="Gotham-MediumItalic" pitchFamily="50" charset="0"/>
              </a:rPr>
              <a:t>Engaged Customers</a:t>
            </a:r>
            <a:endParaRPr lang="en-NZ" sz="1000" b="1" dirty="0">
              <a:solidFill>
                <a:schemeClr val="tx1"/>
              </a:solidFill>
              <a:latin typeface="Montserrat" pitchFamily="2" charset="77"/>
              <a:cs typeface="Gotham-MediumItalic" pitchFamily="50" charset="0"/>
            </a:endParaRPr>
          </a:p>
        </p:txBody>
      </p:sp>
      <p:sp>
        <p:nvSpPr>
          <p:cNvPr id="15" name="Rectangle 14">
            <a:extLst>
              <a:ext uri="{FF2B5EF4-FFF2-40B4-BE49-F238E27FC236}">
                <a16:creationId xmlns:a16="http://schemas.microsoft.com/office/drawing/2014/main" id="{5411D4A6-933A-4621-D909-3801D75D8A2E}"/>
              </a:ext>
            </a:extLst>
          </p:cNvPr>
          <p:cNvSpPr/>
          <p:nvPr/>
        </p:nvSpPr>
        <p:spPr>
          <a:xfrm>
            <a:off x="7559731" y="4399333"/>
            <a:ext cx="762099" cy="44346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mi-NZ" sz="1400" b="1">
                <a:solidFill>
                  <a:schemeClr val="tx1"/>
                </a:solidFill>
                <a:latin typeface="Montserrat" pitchFamily="2" charset="77"/>
                <a:cs typeface="Gotham Black" pitchFamily="50" charset="0"/>
              </a:rPr>
              <a:t>1029</a:t>
            </a:r>
            <a:endParaRPr lang="mi-NZ" sz="1000" b="1">
              <a:solidFill>
                <a:schemeClr val="tx1"/>
              </a:solidFill>
              <a:latin typeface="Montserrat" pitchFamily="2" charset="77"/>
              <a:cs typeface="Gotham Black" pitchFamily="50" charset="0"/>
            </a:endParaRPr>
          </a:p>
          <a:p>
            <a:pPr algn="ctr"/>
            <a:r>
              <a:rPr lang="mi-NZ" sz="1000" b="1">
                <a:solidFill>
                  <a:schemeClr val="tx1"/>
                </a:solidFill>
                <a:latin typeface="Montserrat" pitchFamily="2" charset="77"/>
                <a:cs typeface="Gotham-MediumItalic" pitchFamily="50" charset="0"/>
              </a:rPr>
              <a:t>Focus</a:t>
            </a:r>
          </a:p>
          <a:p>
            <a:pPr algn="ctr"/>
            <a:r>
              <a:rPr lang="mi-NZ" sz="1000" b="1">
                <a:solidFill>
                  <a:schemeClr val="tx1"/>
                </a:solidFill>
                <a:latin typeface="Montserrat" pitchFamily="2" charset="77"/>
                <a:cs typeface="Gotham-MediumItalic" pitchFamily="50" charset="0"/>
              </a:rPr>
              <a:t>Customers</a:t>
            </a:r>
            <a:endParaRPr lang="en-NZ" sz="1000" b="1" dirty="0">
              <a:solidFill>
                <a:schemeClr val="tx1"/>
              </a:solidFill>
              <a:latin typeface="Montserrat" pitchFamily="2" charset="77"/>
              <a:cs typeface="Gotham-MediumItalic" pitchFamily="50" charset="0"/>
            </a:endParaRPr>
          </a:p>
        </p:txBody>
      </p:sp>
      <p:sp>
        <p:nvSpPr>
          <p:cNvPr id="13" name="Rectangle 12">
            <a:extLst>
              <a:ext uri="{FF2B5EF4-FFF2-40B4-BE49-F238E27FC236}">
                <a16:creationId xmlns:a16="http://schemas.microsoft.com/office/drawing/2014/main" id="{92113404-0781-C80F-9E79-B858E129D605}"/>
              </a:ext>
            </a:extLst>
          </p:cNvPr>
          <p:cNvSpPr/>
          <p:nvPr/>
        </p:nvSpPr>
        <p:spPr>
          <a:xfrm>
            <a:off x="2744486" y="2187102"/>
            <a:ext cx="3243959" cy="23162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r>
              <a:rPr lang="mi-NZ" sz="1400" b="1" spc="-20">
                <a:solidFill>
                  <a:srgbClr val="494848"/>
                </a:solidFill>
                <a:latin typeface="Montserrat" pitchFamily="2" charset="77"/>
                <a:cs typeface="Gotham Black" pitchFamily="50" charset="0"/>
              </a:rPr>
              <a:t>Number of New Zealand</a:t>
            </a:r>
            <a:br>
              <a:rPr lang="mi-NZ" sz="1400" b="1" spc="-20">
                <a:solidFill>
                  <a:srgbClr val="494848"/>
                </a:solidFill>
                <a:latin typeface="Montserrat" pitchFamily="2" charset="77"/>
                <a:cs typeface="Gotham Black" pitchFamily="50" charset="0"/>
              </a:rPr>
            </a:br>
            <a:r>
              <a:rPr lang="mi-NZ" sz="1400" b="1" spc="-20">
                <a:solidFill>
                  <a:srgbClr val="494848"/>
                </a:solidFill>
                <a:latin typeface="Montserrat" pitchFamily="2" charset="77"/>
                <a:cs typeface="Gotham Black" pitchFamily="50" charset="0"/>
              </a:rPr>
              <a:t>exporters by revenue band</a:t>
            </a:r>
            <a:endParaRPr lang="en-NZ" sz="1400" b="1" spc="-20" dirty="0">
              <a:solidFill>
                <a:srgbClr val="494848"/>
              </a:solidFill>
              <a:latin typeface="Montserrat" pitchFamily="2" charset="77"/>
              <a:cs typeface="Gotham-MediumItalic" pitchFamily="50" charset="0"/>
            </a:endParaRPr>
          </a:p>
        </p:txBody>
      </p:sp>
      <p:sp>
        <p:nvSpPr>
          <p:cNvPr id="31" name="TextBox 30">
            <a:extLst>
              <a:ext uri="{FF2B5EF4-FFF2-40B4-BE49-F238E27FC236}">
                <a16:creationId xmlns:a16="http://schemas.microsoft.com/office/drawing/2014/main" id="{2FD66254-5E83-43F0-94BE-27C0970AA9FD}"/>
              </a:ext>
            </a:extLst>
          </p:cNvPr>
          <p:cNvSpPr txBox="1"/>
          <p:nvPr/>
        </p:nvSpPr>
        <p:spPr>
          <a:xfrm>
            <a:off x="5582314" y="6851007"/>
            <a:ext cx="4716932" cy="161583"/>
          </a:xfrm>
          <a:prstGeom prst="rect">
            <a:avLst/>
          </a:prstGeom>
          <a:noFill/>
        </p:spPr>
        <p:txBody>
          <a:bodyPr wrap="square" lIns="0" tIns="0" rIns="0" bIns="0" rtlCol="0">
            <a:spAutoFit/>
          </a:bodyPr>
          <a:lstStyle/>
          <a:p>
            <a:pPr algn="ctr"/>
            <a:r>
              <a:rPr lang="en-NZ" sz="1050" b="0" i="0" u="none" strike="noStrike" dirty="0">
                <a:solidFill>
                  <a:srgbClr val="333333"/>
                </a:solidFill>
                <a:effectLst/>
                <a:latin typeface="Montserrat" pitchFamily="2" charset="77"/>
              </a:rPr>
              <a:t>Number of NZTE customers to 30 June 2024</a:t>
            </a:r>
          </a:p>
        </p:txBody>
      </p:sp>
      <p:sp>
        <p:nvSpPr>
          <p:cNvPr id="32" name="TextBox 31">
            <a:extLst>
              <a:ext uri="{FF2B5EF4-FFF2-40B4-BE49-F238E27FC236}">
                <a16:creationId xmlns:a16="http://schemas.microsoft.com/office/drawing/2014/main" id="{9ABFC274-4A85-9690-E72E-E5DB78B37BAC}"/>
              </a:ext>
            </a:extLst>
          </p:cNvPr>
          <p:cNvSpPr txBox="1"/>
          <p:nvPr/>
        </p:nvSpPr>
        <p:spPr>
          <a:xfrm>
            <a:off x="700429" y="6483756"/>
            <a:ext cx="3588542" cy="646331"/>
          </a:xfrm>
          <a:prstGeom prst="rect">
            <a:avLst/>
          </a:prstGeom>
          <a:noFill/>
        </p:spPr>
        <p:txBody>
          <a:bodyPr wrap="square" lIns="0" tIns="0" rIns="0" bIns="0" rtlCol="0">
            <a:spAutoFit/>
          </a:bodyPr>
          <a:lstStyle/>
          <a:p>
            <a:r>
              <a:rPr lang="en-NZ" sz="1050" b="0" i="0" u="none" strike="noStrike" dirty="0">
                <a:solidFill>
                  <a:srgbClr val="333333"/>
                </a:solidFill>
                <a:effectLst/>
                <a:latin typeface="Montserrat" pitchFamily="2" charset="77"/>
              </a:rPr>
              <a:t>*Source: Statistics New Zealand (generalised); based on goods and services companies, excluding travel, transportation services, and insurance services, which cannot be identified at a company level. </a:t>
            </a:r>
          </a:p>
        </p:txBody>
      </p:sp>
      <p:sp>
        <p:nvSpPr>
          <p:cNvPr id="11" name="Up Arrow 10">
            <a:extLst>
              <a:ext uri="{FF2B5EF4-FFF2-40B4-BE49-F238E27FC236}">
                <a16:creationId xmlns:a16="http://schemas.microsoft.com/office/drawing/2014/main" id="{1209D246-79CD-2ABC-4519-B9286270CA0C}"/>
              </a:ext>
            </a:extLst>
          </p:cNvPr>
          <p:cNvSpPr/>
          <p:nvPr/>
        </p:nvSpPr>
        <p:spPr>
          <a:xfrm>
            <a:off x="8600828" y="3470737"/>
            <a:ext cx="252056" cy="2442478"/>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custData r:id="rId1"/>
    </p:custDataLst>
    <p:extLst>
      <p:ext uri="{BB962C8B-B14F-4D97-AF65-F5344CB8AC3E}">
        <p14:creationId xmlns:p14="http://schemas.microsoft.com/office/powerpoint/2010/main" val="3878904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F9A7C-B6D4-A7D7-4F9A-D95745953B6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CAF2611-DC92-51DE-4A98-C12626CC03CD}"/>
              </a:ext>
            </a:extLst>
          </p:cNvPr>
          <p:cNvSpPr>
            <a:spLocks noGrp="1"/>
          </p:cNvSpPr>
          <p:nvPr>
            <p:ph type="title"/>
          </p:nvPr>
        </p:nvSpPr>
        <p:spPr/>
        <p:txBody>
          <a:bodyPr/>
          <a:lstStyle/>
          <a:p>
            <a:r>
              <a:rPr lang="en-US" dirty="0"/>
              <a:t>How we support our customers</a:t>
            </a:r>
          </a:p>
        </p:txBody>
      </p:sp>
      <p:sp>
        <p:nvSpPr>
          <p:cNvPr id="19" name="TextBox 18">
            <a:extLst>
              <a:ext uri="{FF2B5EF4-FFF2-40B4-BE49-F238E27FC236}">
                <a16:creationId xmlns:a16="http://schemas.microsoft.com/office/drawing/2014/main" id="{AD808BD3-38ED-4C45-4340-BFD9452A1D52}"/>
              </a:ext>
            </a:extLst>
          </p:cNvPr>
          <p:cNvSpPr txBox="1"/>
          <p:nvPr/>
        </p:nvSpPr>
        <p:spPr>
          <a:xfrm>
            <a:off x="1871823" y="1730431"/>
            <a:ext cx="9665979" cy="830997"/>
          </a:xfrm>
          <a:prstGeom prst="rect">
            <a:avLst/>
          </a:prstGeom>
          <a:noFill/>
        </p:spPr>
        <p:txBody>
          <a:bodyPr wrap="square" lIns="0" tIns="0" rIns="0" bIns="0">
            <a:noAutofit/>
          </a:bodyPr>
          <a:lstStyle/>
          <a:p>
            <a:pPr algn="ctr"/>
            <a:r>
              <a:rPr lang="en-GB" dirty="0"/>
              <a:t>We deliver or facilitate access to, a broad range of </a:t>
            </a:r>
            <a:r>
              <a:rPr lang="en-GB" b="1" dirty="0">
                <a:latin typeface="Montserrat" pitchFamily="2" charset="77"/>
              </a:rPr>
              <a:t>expert advice and connections </a:t>
            </a:r>
          </a:p>
        </p:txBody>
      </p:sp>
      <p:grpSp>
        <p:nvGrpSpPr>
          <p:cNvPr id="2" name="Group 1">
            <a:extLst>
              <a:ext uri="{FF2B5EF4-FFF2-40B4-BE49-F238E27FC236}">
                <a16:creationId xmlns:a16="http://schemas.microsoft.com/office/drawing/2014/main" id="{EFE52556-5B88-AA3A-9889-87C45BE04F80}"/>
              </a:ext>
            </a:extLst>
          </p:cNvPr>
          <p:cNvGrpSpPr/>
          <p:nvPr/>
        </p:nvGrpSpPr>
        <p:grpSpPr>
          <a:xfrm>
            <a:off x="2261802" y="2443587"/>
            <a:ext cx="7939904" cy="4308458"/>
            <a:chOff x="919138" y="2339415"/>
            <a:chExt cx="7939904" cy="4308458"/>
          </a:xfrm>
        </p:grpSpPr>
        <p:sp>
          <p:nvSpPr>
            <p:cNvPr id="21" name="Oval 20">
              <a:extLst>
                <a:ext uri="{FF2B5EF4-FFF2-40B4-BE49-F238E27FC236}">
                  <a16:creationId xmlns:a16="http://schemas.microsoft.com/office/drawing/2014/main" id="{3A0C86D1-5DF8-4F59-6A54-716C44918859}"/>
                </a:ext>
              </a:extLst>
            </p:cNvPr>
            <p:cNvSpPr/>
            <p:nvPr/>
          </p:nvSpPr>
          <p:spPr>
            <a:xfrm>
              <a:off x="919138" y="2339415"/>
              <a:ext cx="4308458" cy="4308458"/>
            </a:xfrm>
            <a:prstGeom prst="ellipse">
              <a:avLst/>
            </a:prstGeom>
            <a:solidFill>
              <a:srgbClr val="00C7C7">
                <a:alpha val="65000"/>
              </a:srgb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sz="2400" dirty="0"/>
            </a:p>
          </p:txBody>
        </p:sp>
        <p:sp>
          <p:nvSpPr>
            <p:cNvPr id="22" name="Oval 21">
              <a:extLst>
                <a:ext uri="{FF2B5EF4-FFF2-40B4-BE49-F238E27FC236}">
                  <a16:creationId xmlns:a16="http://schemas.microsoft.com/office/drawing/2014/main" id="{584F4409-D94B-31A8-B671-3A5411558D7C}"/>
                </a:ext>
              </a:extLst>
            </p:cNvPr>
            <p:cNvSpPr/>
            <p:nvPr/>
          </p:nvSpPr>
          <p:spPr>
            <a:xfrm>
              <a:off x="4550584" y="2339415"/>
              <a:ext cx="4308458" cy="4308458"/>
            </a:xfrm>
            <a:prstGeom prst="ellipse">
              <a:avLst/>
            </a:prstGeom>
            <a:solidFill>
              <a:srgbClr val="00C7C7">
                <a:alpha val="65000"/>
              </a:srgb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sz="2400" dirty="0"/>
            </a:p>
          </p:txBody>
        </p:sp>
        <p:sp>
          <p:nvSpPr>
            <p:cNvPr id="23" name="Rectangle 22">
              <a:extLst>
                <a:ext uri="{FF2B5EF4-FFF2-40B4-BE49-F238E27FC236}">
                  <a16:creationId xmlns:a16="http://schemas.microsoft.com/office/drawing/2014/main" id="{DD42565E-7FAB-9D47-94B9-E00B8CDEF404}"/>
                </a:ext>
              </a:extLst>
            </p:cNvPr>
            <p:cNvSpPr/>
            <p:nvPr>
              <p:custDataLst>
                <p:tags r:id="rId2"/>
              </p:custDataLst>
            </p:nvPr>
          </p:nvSpPr>
          <p:spPr>
            <a:xfrm>
              <a:off x="4883755" y="5000162"/>
              <a:ext cx="3642117" cy="836992"/>
            </a:xfrm>
            <a:prstGeom prst="rect">
              <a:avLst/>
            </a:prstGeom>
            <a:noFill/>
            <a:ln w="19050" cap="flat" cmpd="sng" algn="ctr">
              <a:noFill/>
              <a:prstDash val="solid"/>
              <a:miter lim="800000"/>
            </a:ln>
            <a:effectLst/>
          </p:spPr>
          <p:txBody>
            <a:bodyPr lIns="72000" tIns="72000" rIns="72000" bIns="72000" anchor="t" anchorCtr="0"/>
            <a:lstStyle/>
            <a:p>
              <a:pPr algn="ctr" defTabSz="1007943" fontAlgn="base">
                <a:lnSpc>
                  <a:spcPct val="90000"/>
                </a:lnSpc>
                <a:spcBef>
                  <a:spcPct val="0"/>
                </a:spcBef>
                <a:spcAft>
                  <a:spcPts val="600"/>
                </a:spcAft>
                <a:defRPr/>
              </a:pPr>
              <a:r>
                <a:rPr kumimoji="0" lang="en-US" sz="2700" b="1" i="0" u="none" strike="noStrike" kern="0" cap="none" spc="-30" normalizeH="0" baseline="0" noProof="0" dirty="0">
                  <a:ln>
                    <a:noFill/>
                  </a:ln>
                  <a:solidFill>
                    <a:schemeClr val="bg1"/>
                  </a:solidFill>
                  <a:effectLst/>
                  <a:uLnTx/>
                  <a:uFillTx/>
                  <a:latin typeface="Montserrat" panose="00000500000000000000" pitchFamily="2" charset="0"/>
                  <a:ea typeface="+mn-ea"/>
                  <a:cs typeface="Arial" charset="0"/>
                </a:rPr>
                <a:t>INTERNATIONAL GROWTH</a:t>
              </a:r>
            </a:p>
          </p:txBody>
        </p:sp>
        <p:sp>
          <p:nvSpPr>
            <p:cNvPr id="24" name="Rectangle 23">
              <a:extLst>
                <a:ext uri="{FF2B5EF4-FFF2-40B4-BE49-F238E27FC236}">
                  <a16:creationId xmlns:a16="http://schemas.microsoft.com/office/drawing/2014/main" id="{C092F0F3-139C-9BCB-2DF9-9DDFC6F7AF5F}"/>
                </a:ext>
              </a:extLst>
            </p:cNvPr>
            <p:cNvSpPr/>
            <p:nvPr>
              <p:custDataLst>
                <p:tags r:id="rId3"/>
              </p:custDataLst>
            </p:nvPr>
          </p:nvSpPr>
          <p:spPr>
            <a:xfrm>
              <a:off x="1253378" y="4977448"/>
              <a:ext cx="3639978" cy="836992"/>
            </a:xfrm>
            <a:prstGeom prst="rect">
              <a:avLst/>
            </a:prstGeom>
            <a:noFill/>
            <a:ln w="19050" cap="flat" cmpd="sng" algn="ctr">
              <a:noFill/>
              <a:prstDash val="solid"/>
              <a:miter lim="800000"/>
            </a:ln>
            <a:effectLst/>
          </p:spPr>
          <p:txBody>
            <a:bodyPr lIns="72000" tIns="72000" rIns="72000" bIns="72000" anchor="t" anchorCtr="0"/>
            <a:lstStyle/>
            <a:p>
              <a:pPr algn="ctr" defTabSz="1007943" fontAlgn="base">
                <a:lnSpc>
                  <a:spcPct val="90000"/>
                </a:lnSpc>
                <a:spcBef>
                  <a:spcPct val="0"/>
                </a:spcBef>
                <a:spcAft>
                  <a:spcPts val="600"/>
                </a:spcAft>
                <a:defRPr/>
              </a:pPr>
              <a:r>
                <a:rPr lang="en-NZ" sz="2700" b="1" dirty="0">
                  <a:solidFill>
                    <a:srgbClr val="FFFFFF"/>
                  </a:solidFill>
                  <a:latin typeface="Montserrat" pitchFamily="2" charset="77"/>
                  <a:cs typeface="Gotham-Book" pitchFamily="2" charset="0"/>
                </a:rPr>
                <a:t>EXPORT </a:t>
              </a:r>
              <a:br>
                <a:rPr lang="en-NZ" sz="2700" b="1" dirty="0">
                  <a:solidFill>
                    <a:srgbClr val="FFFFFF"/>
                  </a:solidFill>
                  <a:latin typeface="Montserrat" pitchFamily="2" charset="77"/>
                  <a:cs typeface="Gotham-Book" pitchFamily="2" charset="0"/>
                </a:rPr>
              </a:br>
              <a:r>
                <a:rPr lang="en-NZ" sz="2700" b="1" dirty="0">
                  <a:solidFill>
                    <a:srgbClr val="FFFFFF"/>
                  </a:solidFill>
                  <a:latin typeface="Montserrat" pitchFamily="2" charset="77"/>
                  <a:cs typeface="Gotham-Book" pitchFamily="2" charset="0"/>
                </a:rPr>
                <a:t>READY</a:t>
              </a:r>
              <a:endParaRPr kumimoji="0" lang="en-US" sz="2700" b="1" i="0" u="none" strike="noStrike" kern="0" cap="none" spc="-30" normalizeH="0" baseline="0" noProof="0" dirty="0">
                <a:ln>
                  <a:noFill/>
                </a:ln>
                <a:solidFill>
                  <a:schemeClr val="bg1"/>
                </a:solidFill>
                <a:effectLst/>
                <a:uLnTx/>
                <a:uFillTx/>
                <a:latin typeface="Montserrat" panose="00000500000000000000" pitchFamily="2" charset="0"/>
                <a:ea typeface="+mn-ea"/>
                <a:cs typeface="Arial" charset="0"/>
              </a:endParaRPr>
            </a:p>
          </p:txBody>
        </p:sp>
        <p:pic>
          <p:nvPicPr>
            <p:cNvPr id="25" name="Graphic 24">
              <a:extLst>
                <a:ext uri="{FF2B5EF4-FFF2-40B4-BE49-F238E27FC236}">
                  <a16:creationId xmlns:a16="http://schemas.microsoft.com/office/drawing/2014/main" id="{7683C1ED-90FE-C82D-EFA2-92F85512B1AE}"/>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784526" y="2952620"/>
              <a:ext cx="1840575" cy="1840575"/>
            </a:xfrm>
            <a:prstGeom prst="rect">
              <a:avLst/>
            </a:prstGeom>
          </p:spPr>
        </p:pic>
        <p:pic>
          <p:nvPicPr>
            <p:cNvPr id="26" name="Graphic 25">
              <a:extLst>
                <a:ext uri="{FF2B5EF4-FFF2-40B4-BE49-F238E27FC236}">
                  <a16:creationId xmlns:a16="http://schemas.microsoft.com/office/drawing/2014/main" id="{25AFE469-6BC2-8D75-F0F1-FEF8D1D64EAA}"/>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087736" y="2821988"/>
              <a:ext cx="1971263" cy="1971263"/>
            </a:xfrm>
            <a:prstGeom prst="rect">
              <a:avLst/>
            </a:prstGeom>
          </p:spPr>
        </p:pic>
      </p:grpSp>
    </p:spTree>
    <p:custDataLst>
      <p:custData r:id="rId1"/>
    </p:custDataLst>
    <p:extLst>
      <p:ext uri="{BB962C8B-B14F-4D97-AF65-F5344CB8AC3E}">
        <p14:creationId xmlns:p14="http://schemas.microsoft.com/office/powerpoint/2010/main" val="154275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CDEB62E-1DE2-A709-B003-B0123822F5F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13514" y="1587500"/>
            <a:ext cx="11123134" cy="5616231"/>
          </a:xfrm>
          <a:prstGeom prst="rect">
            <a:avLst/>
          </a:prstGeom>
        </p:spPr>
      </p:pic>
      <p:sp>
        <p:nvSpPr>
          <p:cNvPr id="4" name="Title 3">
            <a:extLst>
              <a:ext uri="{FF2B5EF4-FFF2-40B4-BE49-F238E27FC236}">
                <a16:creationId xmlns:a16="http://schemas.microsoft.com/office/drawing/2014/main" id="{0F52C034-33D5-40F2-BE37-59706B58E786}"/>
              </a:ext>
            </a:extLst>
          </p:cNvPr>
          <p:cNvSpPr>
            <a:spLocks noGrp="1"/>
          </p:cNvSpPr>
          <p:nvPr>
            <p:ph type="title"/>
          </p:nvPr>
        </p:nvSpPr>
        <p:spPr/>
        <p:txBody>
          <a:bodyPr/>
          <a:lstStyle/>
          <a:p>
            <a:r>
              <a:rPr lang="mi-NZ"/>
              <a:t>Where we operate</a:t>
            </a:r>
            <a:endParaRPr lang="en-US" dirty="0"/>
          </a:p>
        </p:txBody>
      </p:sp>
    </p:spTree>
    <p:custDataLst>
      <p:custData r:id="rId1"/>
    </p:custDataLst>
    <p:extLst>
      <p:ext uri="{BB962C8B-B14F-4D97-AF65-F5344CB8AC3E}">
        <p14:creationId xmlns:p14="http://schemas.microsoft.com/office/powerpoint/2010/main" val="1393448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DF304C-590D-4300-884A-88200C90C588}"/>
              </a:ext>
            </a:extLst>
          </p:cNvPr>
          <p:cNvSpPr>
            <a:spLocks noGrp="1"/>
          </p:cNvSpPr>
          <p:nvPr>
            <p:ph type="title"/>
          </p:nvPr>
        </p:nvSpPr>
        <p:spPr/>
        <p:txBody>
          <a:bodyPr/>
          <a:lstStyle/>
          <a:p>
            <a:r>
              <a:rPr lang="en-US" dirty="0"/>
              <a:t>What we offer our customers</a:t>
            </a:r>
          </a:p>
        </p:txBody>
      </p:sp>
      <p:sp>
        <p:nvSpPr>
          <p:cNvPr id="3" name="TextBox 2">
            <a:extLst>
              <a:ext uri="{FF2B5EF4-FFF2-40B4-BE49-F238E27FC236}">
                <a16:creationId xmlns:a16="http://schemas.microsoft.com/office/drawing/2014/main" id="{E288D446-02B1-4390-8485-EB091F5FEF46}"/>
              </a:ext>
            </a:extLst>
          </p:cNvPr>
          <p:cNvSpPr txBox="1"/>
          <p:nvPr/>
        </p:nvSpPr>
        <p:spPr>
          <a:xfrm>
            <a:off x="658100" y="2066719"/>
            <a:ext cx="6061787" cy="2031325"/>
          </a:xfrm>
          <a:prstGeom prst="rect">
            <a:avLst/>
          </a:prstGeom>
          <a:noFill/>
        </p:spPr>
        <p:txBody>
          <a:bodyPr wrap="square" lIns="91440" tIns="45720" rIns="91440" bIns="45720" anchor="t">
            <a:spAutoFit/>
          </a:bodyPr>
          <a:lstStyle/>
          <a:p>
            <a:r>
              <a:rPr lang="en-NZ" b="1" dirty="0" err="1">
                <a:solidFill>
                  <a:srgbClr val="000000"/>
                </a:solidFill>
                <a:latin typeface="Segoe UI"/>
                <a:cs typeface="Segoe UI"/>
              </a:rPr>
              <a:t>myNZTE</a:t>
            </a:r>
            <a:endParaRPr lang="en-NZ" dirty="0" err="1">
              <a:solidFill>
                <a:srgbClr val="000000"/>
              </a:solidFill>
              <a:latin typeface="Montserrat"/>
            </a:endParaRPr>
          </a:p>
          <a:p>
            <a:endParaRPr lang="en-NZ" b="1" dirty="0">
              <a:latin typeface="Segoe UI"/>
              <a:cs typeface="Segoe UI"/>
            </a:endParaRPr>
          </a:p>
          <a:p>
            <a:pPr marL="285750" indent="-285750">
              <a:buFont typeface="Arial" panose="020B0604020202020204" pitchFamily="34" charset="0"/>
              <a:buChar char="•"/>
            </a:pPr>
            <a:r>
              <a:rPr lang="en-NZ" dirty="0"/>
              <a:t>Online platform </a:t>
            </a:r>
            <a:r>
              <a:rPr lang="en-US" dirty="0"/>
              <a:t>packed with curated, in-depth information and guidance.</a:t>
            </a:r>
            <a:endParaRPr lang="en-NZ" dirty="0"/>
          </a:p>
          <a:p>
            <a:pPr marL="285750" indent="-285750">
              <a:buFont typeface="Arial" panose="020B0604020202020204" pitchFamily="34" charset="0"/>
              <a:buChar char="•"/>
            </a:pPr>
            <a:r>
              <a:rPr lang="en-NZ" dirty="0">
                <a:hlinkClick r:id="rId3"/>
              </a:rPr>
              <a:t>Home – </a:t>
            </a:r>
            <a:r>
              <a:rPr lang="en-NZ" dirty="0" err="1">
                <a:hlinkClick r:id="rId3"/>
              </a:rPr>
              <a:t>myNZTE</a:t>
            </a:r>
            <a:endParaRPr lang="en-NZ" dirty="0"/>
          </a:p>
          <a:p>
            <a:pPr marL="285750" indent="-285750">
              <a:buFont typeface="Arial" panose="020B0604020202020204" pitchFamily="34" charset="0"/>
              <a:buChar char="•"/>
            </a:pPr>
            <a:endParaRPr lang="en-NZ" dirty="0"/>
          </a:p>
          <a:p>
            <a:endParaRPr lang="en-US" dirty="0"/>
          </a:p>
        </p:txBody>
      </p:sp>
      <p:pic>
        <p:nvPicPr>
          <p:cNvPr id="2" name="Picture 1" descr="A group of people standing together&#10;&#10;Description automatically generated">
            <a:extLst>
              <a:ext uri="{FF2B5EF4-FFF2-40B4-BE49-F238E27FC236}">
                <a16:creationId xmlns:a16="http://schemas.microsoft.com/office/drawing/2014/main" id="{B6D6592C-8505-332B-A615-0C37C1FF9167}"/>
              </a:ext>
            </a:extLst>
          </p:cNvPr>
          <p:cNvPicPr>
            <a:picLocks noChangeAspect="1"/>
          </p:cNvPicPr>
          <p:nvPr/>
        </p:nvPicPr>
        <p:blipFill>
          <a:blip r:embed="rId4"/>
          <a:stretch>
            <a:fillRect/>
          </a:stretch>
        </p:blipFill>
        <p:spPr>
          <a:xfrm>
            <a:off x="7230140" y="1564891"/>
            <a:ext cx="5433238" cy="5431669"/>
          </a:xfrm>
          <a:prstGeom prst="rect">
            <a:avLst/>
          </a:prstGeom>
        </p:spPr>
      </p:pic>
    </p:spTree>
    <p:extLst>
      <p:ext uri="{BB962C8B-B14F-4D97-AF65-F5344CB8AC3E}">
        <p14:creationId xmlns:p14="http://schemas.microsoft.com/office/powerpoint/2010/main" val="4274166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SlTffHdtkaPQ4yw3h0VY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zSlTffHdtkaPQ4yw3h0VY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zSlTffHdtkaPQ4yw3h0VY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zSlTffHdtkaPQ4yw3h0VYw"/>
</p:tagLst>
</file>

<file path=ppt/theme/theme1.xml><?xml version="1.0" encoding="utf-8"?>
<a:theme xmlns:a="http://schemas.openxmlformats.org/drawingml/2006/main" name="NZTE Logo covers">
  <a:themeElements>
    <a:clrScheme name="BRAND COLOURS 2021">
      <a:dk1>
        <a:srgbClr val="000000"/>
      </a:dk1>
      <a:lt1>
        <a:srgbClr val="FFFFFF"/>
      </a:lt1>
      <a:dk2>
        <a:srgbClr val="000000"/>
      </a:dk2>
      <a:lt2>
        <a:srgbClr val="FFFFFF"/>
      </a:lt2>
      <a:accent1>
        <a:srgbClr val="000000"/>
      </a:accent1>
      <a:accent2>
        <a:srgbClr val="FF6600"/>
      </a:accent2>
      <a:accent3>
        <a:srgbClr val="00C7C7"/>
      </a:accent3>
      <a:accent4>
        <a:srgbClr val="00A84F"/>
      </a:accent4>
      <a:accent5>
        <a:srgbClr val="E3E3D3"/>
      </a:accent5>
      <a:accent6>
        <a:srgbClr val="D2CFB2"/>
      </a:accent6>
      <a:hlink>
        <a:srgbClr val="000000"/>
      </a:hlink>
      <a:folHlink>
        <a:srgbClr val="FF6600"/>
      </a:folHlink>
    </a:clrScheme>
    <a:fontScheme name="Tes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NZTE Black 80%">
      <a:srgbClr val="58585A"/>
    </a:custClr>
    <a:custClr name="NZTE Black 60%">
      <a:srgbClr val="818285"/>
    </a:custClr>
    <a:custClr name="Dark Orange">
      <a:srgbClr val="FF2C00"/>
    </a:custClr>
    <a:custClr name="Light Orange">
      <a:srgbClr val="FF8E00"/>
    </a:custClr>
    <a:custClr name="Dark Blue">
      <a:srgbClr val="009EA0"/>
    </a:custClr>
    <a:custClr name="Light Blue">
      <a:srgbClr val="8CF0E8"/>
    </a:custClr>
    <a:custClr name="Dark Green">
      <a:srgbClr val="00884C"/>
    </a:custClr>
    <a:custClr name="Light Green">
      <a:srgbClr val="6BD000"/>
    </a:custClr>
    <a:custClr name="Dark Neutral">
      <a:srgbClr val="D2CFB2"/>
    </a:custClr>
    <a:custClr name="Light Neutral">
      <a:srgbClr val="EDECE0"/>
    </a:custClr>
    <a:custClr name="NZTE Black 100%">
      <a:srgbClr val="000000"/>
    </a:custClr>
    <a:custClr name="NZTE Black 80%">
      <a:srgbClr val="58585A"/>
    </a:custClr>
    <a:custClr name="NZTE Black 60%">
      <a:srgbClr val="818285"/>
    </a:custClr>
    <a:custClr name="NZTE Black 40%">
      <a:srgbClr val="999999"/>
    </a:custClr>
    <a:custClr name="NZTE Black 20%">
      <a:srgbClr val="CCCCCC"/>
    </a:custClr>
    <a:custClr name="NZTE Orange 100%">
      <a:srgbClr val="FC6400"/>
    </a:custClr>
    <a:custClr name="NZTE Orange 80%">
      <a:srgbClr val="F28E58"/>
    </a:custClr>
    <a:custClr name="NZTE Orange 60%">
      <a:srgbClr val="F2A981"/>
    </a:custClr>
    <a:custClr name="NZTE Orange 40%">
      <a:srgbClr val="F7C5AB"/>
    </a:custClr>
    <a:custClr name="NZTE Orange 20%">
      <a:srgbClr val="FAE1D4"/>
    </a:custClr>
    <a:custClr name="NZTE Blue 100%">
      <a:srgbClr val="00C7C7"/>
    </a:custClr>
    <a:custClr name="NZTE Blue 80%">
      <a:srgbClr val="7ACFD0"/>
    </a:custClr>
    <a:custClr name="NZTE Blue 60%">
      <a:srgbClr val="88DCDE"/>
    </a:custClr>
    <a:custClr name="NZTE Blue 40%">
      <a:srgbClr val="BEE8E9"/>
    </a:custClr>
    <a:custClr name="NZTE Blue 20%">
      <a:srgbClr val="DCF5F6"/>
    </a:custClr>
    <a:custClr name="NZTE Green 100%">
      <a:srgbClr val="00A94F"/>
    </a:custClr>
    <a:custClr name="NZTE Green 80%">
      <a:srgbClr val="6DB578"/>
    </a:custClr>
    <a:custClr name="NZTE Green 60%">
      <a:srgbClr val="7FC995"/>
    </a:custClr>
    <a:custClr name="NZTE Green 40%">
      <a:srgbClr val="B4D7BB"/>
    </a:custClr>
    <a:custClr name="NZTE Green 20%">
      <a:srgbClr val="DBEDDE"/>
    </a:custClr>
    <a:custClr name="NZTE Neutral 100%">
      <a:srgbClr val="D2CFB2"/>
    </a:custClr>
    <a:custClr name="NZTE Neutral 80%">
      <a:srgbClr val="DBD8C4"/>
    </a:custClr>
    <a:custClr name="NZTE Neutral 60%">
      <a:srgbClr val="E4E3D4"/>
    </a:custClr>
    <a:custClr name="NZTE Neutral 40%">
      <a:srgbClr val="EDECE0"/>
    </a:custClr>
    <a:custClr name="NZTE Neutral 20%">
      <a:srgbClr val="F7F6F1"/>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Z FernMark logo covers">
  <a:themeElements>
    <a:clrScheme name="BRAND COLOURS 2021">
      <a:dk1>
        <a:srgbClr val="000000"/>
      </a:dk1>
      <a:lt1>
        <a:srgbClr val="FFFFFF"/>
      </a:lt1>
      <a:dk2>
        <a:srgbClr val="000000"/>
      </a:dk2>
      <a:lt2>
        <a:srgbClr val="FFFFFF"/>
      </a:lt2>
      <a:accent1>
        <a:srgbClr val="000000"/>
      </a:accent1>
      <a:accent2>
        <a:srgbClr val="FF6600"/>
      </a:accent2>
      <a:accent3>
        <a:srgbClr val="00C7C7"/>
      </a:accent3>
      <a:accent4>
        <a:srgbClr val="00A84F"/>
      </a:accent4>
      <a:accent5>
        <a:srgbClr val="E3E3D3"/>
      </a:accent5>
      <a:accent6>
        <a:srgbClr val="D2CFB2"/>
      </a:accent6>
      <a:hlink>
        <a:srgbClr val="000000"/>
      </a:hlink>
      <a:folHlink>
        <a:srgbClr val="FF6600"/>
      </a:folHlink>
    </a:clrScheme>
    <a:fontScheme name="Tes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NZTE Black 80%">
      <a:srgbClr val="58585A"/>
    </a:custClr>
    <a:custClr name="NZTE Black 60%">
      <a:srgbClr val="818285"/>
    </a:custClr>
    <a:custClr name="Dark Orange">
      <a:srgbClr val="FF2C00"/>
    </a:custClr>
    <a:custClr name="Light Orange">
      <a:srgbClr val="FF8E00"/>
    </a:custClr>
    <a:custClr name="Dark Blue">
      <a:srgbClr val="009EA0"/>
    </a:custClr>
    <a:custClr name="Light Blue">
      <a:srgbClr val="8CF0E8"/>
    </a:custClr>
    <a:custClr name="Dark Green">
      <a:srgbClr val="00884C"/>
    </a:custClr>
    <a:custClr name="Light Green">
      <a:srgbClr val="6BD000"/>
    </a:custClr>
    <a:custClr name="Dark Neutral">
      <a:srgbClr val="D2CFB2"/>
    </a:custClr>
    <a:custClr name="Light Neutral">
      <a:srgbClr val="EDECE0"/>
    </a:custClr>
    <a:custClr name="NZTE Black 100%">
      <a:srgbClr val="000000"/>
    </a:custClr>
    <a:custClr name="NZTE Black 80%">
      <a:srgbClr val="58585A"/>
    </a:custClr>
    <a:custClr name="NZTE Black 60%">
      <a:srgbClr val="818285"/>
    </a:custClr>
    <a:custClr name="NZTE Black 40%">
      <a:srgbClr val="999999"/>
    </a:custClr>
    <a:custClr name="NZTE Black 20%">
      <a:srgbClr val="CCCCCC"/>
    </a:custClr>
    <a:custClr name="NZTE Orange 100%">
      <a:srgbClr val="FC6400"/>
    </a:custClr>
    <a:custClr name="NZTE Orange 80%">
      <a:srgbClr val="F28E58"/>
    </a:custClr>
    <a:custClr name="NZTE Orange 60%">
      <a:srgbClr val="F2A981"/>
    </a:custClr>
    <a:custClr name="NZTE Orange 40%">
      <a:srgbClr val="F7C5AB"/>
    </a:custClr>
    <a:custClr name="NZTE Orange 20%">
      <a:srgbClr val="FAE1D4"/>
    </a:custClr>
    <a:custClr name="NZTE Blue 100%">
      <a:srgbClr val="00C7C7"/>
    </a:custClr>
    <a:custClr name="NZTE Blue 80%">
      <a:srgbClr val="7ACFD0"/>
    </a:custClr>
    <a:custClr name="NZTE Blue 60%">
      <a:srgbClr val="88DCDE"/>
    </a:custClr>
    <a:custClr name="NZTE Blue 40%">
      <a:srgbClr val="BEE8E9"/>
    </a:custClr>
    <a:custClr name="NZTE Blue 20%">
      <a:srgbClr val="DCF5F6"/>
    </a:custClr>
    <a:custClr name="NZTE Green 100%">
      <a:srgbClr val="00A94F"/>
    </a:custClr>
    <a:custClr name="NZTE Green 80%">
      <a:srgbClr val="6DB578"/>
    </a:custClr>
    <a:custClr name="NZTE Green 60%">
      <a:srgbClr val="7FC995"/>
    </a:custClr>
    <a:custClr name="NZTE Green 40%">
      <a:srgbClr val="B4D7BB"/>
    </a:custClr>
    <a:custClr name="NZTE Green 20%">
      <a:srgbClr val="DBEDDE"/>
    </a:custClr>
    <a:custClr name="NZTE Neutral 100%">
      <a:srgbClr val="D2CFB2"/>
    </a:custClr>
    <a:custClr name="NZTE Neutral 80%">
      <a:srgbClr val="DBD8C4"/>
    </a:custClr>
    <a:custClr name="NZTE Neutral 60%">
      <a:srgbClr val="E4E3D4"/>
    </a:custClr>
    <a:custClr name="NZTE Neutral 40%">
      <a:srgbClr val="EDECE0"/>
    </a:custClr>
    <a:custClr name="NZTE Neutral 20%">
      <a:srgbClr val="F7F6F1"/>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s">
  <a:themeElements>
    <a:clrScheme name="BRAND COLOURS 2021">
      <a:dk1>
        <a:srgbClr val="000000"/>
      </a:dk1>
      <a:lt1>
        <a:srgbClr val="FFFFFF"/>
      </a:lt1>
      <a:dk2>
        <a:srgbClr val="000000"/>
      </a:dk2>
      <a:lt2>
        <a:srgbClr val="FFFFFF"/>
      </a:lt2>
      <a:accent1>
        <a:srgbClr val="000000"/>
      </a:accent1>
      <a:accent2>
        <a:srgbClr val="FF6600"/>
      </a:accent2>
      <a:accent3>
        <a:srgbClr val="00C7C7"/>
      </a:accent3>
      <a:accent4>
        <a:srgbClr val="00A84F"/>
      </a:accent4>
      <a:accent5>
        <a:srgbClr val="E3E3D3"/>
      </a:accent5>
      <a:accent6>
        <a:srgbClr val="D2CFB2"/>
      </a:accent6>
      <a:hlink>
        <a:srgbClr val="000000"/>
      </a:hlink>
      <a:folHlink>
        <a:srgbClr val="FF66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NZTE Black 80%">
      <a:srgbClr val="58585A"/>
    </a:custClr>
    <a:custClr name="NZTE Black 60%">
      <a:srgbClr val="818285"/>
    </a:custClr>
    <a:custClr name="Dark Orange">
      <a:srgbClr val="FF2C00"/>
    </a:custClr>
    <a:custClr name="Light Orange">
      <a:srgbClr val="FF8E00"/>
    </a:custClr>
    <a:custClr name="Dark Blue">
      <a:srgbClr val="009EA0"/>
    </a:custClr>
    <a:custClr name="Light Blue">
      <a:srgbClr val="8CF0E8"/>
    </a:custClr>
    <a:custClr name="Dark Green">
      <a:srgbClr val="00884C"/>
    </a:custClr>
    <a:custClr name="Light Green">
      <a:srgbClr val="6BD000"/>
    </a:custClr>
    <a:custClr name="Dark Neutral">
      <a:srgbClr val="D2CFB2"/>
    </a:custClr>
    <a:custClr name="Light Neutral">
      <a:srgbClr val="EDECE0"/>
    </a:custClr>
    <a:custClr name="NZTE Black 100%">
      <a:srgbClr val="000000"/>
    </a:custClr>
    <a:custClr name="NZTE Black 80%">
      <a:srgbClr val="58585A"/>
    </a:custClr>
    <a:custClr name="NZTE Black 60%">
      <a:srgbClr val="818285"/>
    </a:custClr>
    <a:custClr name="NZTE Black 40%">
      <a:srgbClr val="999999"/>
    </a:custClr>
    <a:custClr name="NZTE Black 20%">
      <a:srgbClr val="CCCCCC"/>
    </a:custClr>
    <a:custClr name="NZTE Orange 100%">
      <a:srgbClr val="FC6400"/>
    </a:custClr>
    <a:custClr name="NZTE Orange 80%">
      <a:srgbClr val="F28E58"/>
    </a:custClr>
    <a:custClr name="NZTE Orange 60%">
      <a:srgbClr val="F2A981"/>
    </a:custClr>
    <a:custClr name="NZTE Orange 40%">
      <a:srgbClr val="F7C5AB"/>
    </a:custClr>
    <a:custClr name="NZTE Orange 20%">
      <a:srgbClr val="FAE1D4"/>
    </a:custClr>
    <a:custClr name="NZTE Blue 100%">
      <a:srgbClr val="00C7C7"/>
    </a:custClr>
    <a:custClr name="NZTE Blue 80%">
      <a:srgbClr val="7ACFD0"/>
    </a:custClr>
    <a:custClr name="NZTE Blue 60%">
      <a:srgbClr val="88DCDE"/>
    </a:custClr>
    <a:custClr name="NZTE Blue 40%">
      <a:srgbClr val="BEE8E9"/>
    </a:custClr>
    <a:custClr name="NZTE Blue 20%">
      <a:srgbClr val="DCF5F6"/>
    </a:custClr>
    <a:custClr name="NZTE Green 100%">
      <a:srgbClr val="00A94F"/>
    </a:custClr>
    <a:custClr name="NZTE Green 80%">
      <a:srgbClr val="6DB578"/>
    </a:custClr>
    <a:custClr name="NZTE Green 60%">
      <a:srgbClr val="7FC995"/>
    </a:custClr>
    <a:custClr name="NZTE Green 40%">
      <a:srgbClr val="B4D7BB"/>
    </a:custClr>
    <a:custClr name="NZTE Green 20%">
      <a:srgbClr val="DBEDDE"/>
    </a:custClr>
    <a:custClr name="NZTE Neutral 100%">
      <a:srgbClr val="D2CFB2"/>
    </a:custClr>
    <a:custClr name="NZTE Neutral 80%">
      <a:srgbClr val="DBD8C4"/>
    </a:custClr>
    <a:custClr name="NZTE Neutral 60%">
      <a:srgbClr val="E4E3D4"/>
    </a:custClr>
    <a:custClr name="NZTE Neutral 40%">
      <a:srgbClr val="EDECE0"/>
    </a:custClr>
    <a:custClr name="NZTE Neutral 20%">
      <a:srgbClr val="F7F6F1"/>
    </a:custClr>
  </a:custClr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ntroduction">
  <a:themeElements>
    <a:clrScheme name="BRAND COLOURS 2021">
      <a:dk1>
        <a:srgbClr val="000000"/>
      </a:dk1>
      <a:lt1>
        <a:srgbClr val="FFFFFF"/>
      </a:lt1>
      <a:dk2>
        <a:srgbClr val="000000"/>
      </a:dk2>
      <a:lt2>
        <a:srgbClr val="FFFFFF"/>
      </a:lt2>
      <a:accent1>
        <a:srgbClr val="000000"/>
      </a:accent1>
      <a:accent2>
        <a:srgbClr val="FF6600"/>
      </a:accent2>
      <a:accent3>
        <a:srgbClr val="00C7C7"/>
      </a:accent3>
      <a:accent4>
        <a:srgbClr val="00A84F"/>
      </a:accent4>
      <a:accent5>
        <a:srgbClr val="E3E3D3"/>
      </a:accent5>
      <a:accent6>
        <a:srgbClr val="D2CFB2"/>
      </a:accent6>
      <a:hlink>
        <a:srgbClr val="000000"/>
      </a:hlink>
      <a:folHlink>
        <a:srgbClr val="FF66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NZTE Black 80%">
      <a:srgbClr val="58585A"/>
    </a:custClr>
    <a:custClr name="NZTE Black 60%">
      <a:srgbClr val="818285"/>
    </a:custClr>
    <a:custClr name="Dark Orange">
      <a:srgbClr val="FF2C00"/>
    </a:custClr>
    <a:custClr name="Light Orange">
      <a:srgbClr val="FF8E00"/>
    </a:custClr>
    <a:custClr name="Dark Blue">
      <a:srgbClr val="009EA0"/>
    </a:custClr>
    <a:custClr name="Light Blue">
      <a:srgbClr val="8CF0E8"/>
    </a:custClr>
    <a:custClr name="Dark Green">
      <a:srgbClr val="00884C"/>
    </a:custClr>
    <a:custClr name="Light Green">
      <a:srgbClr val="6BD000"/>
    </a:custClr>
    <a:custClr name="Dark Neutral">
      <a:srgbClr val="D2CFB2"/>
    </a:custClr>
    <a:custClr name="Light Neutral">
      <a:srgbClr val="EDECE0"/>
    </a:custClr>
    <a:custClr name="NZTE Black 100%">
      <a:srgbClr val="000000"/>
    </a:custClr>
    <a:custClr name="NZTE Black 80%">
      <a:srgbClr val="58585A"/>
    </a:custClr>
    <a:custClr name="NZTE Black 60%">
      <a:srgbClr val="818285"/>
    </a:custClr>
    <a:custClr name="NZTE Black 40%">
      <a:srgbClr val="999999"/>
    </a:custClr>
    <a:custClr name="NZTE Black 20%">
      <a:srgbClr val="CCCCCC"/>
    </a:custClr>
    <a:custClr name="NZTE Orange 100%">
      <a:srgbClr val="FC6400"/>
    </a:custClr>
    <a:custClr name="NZTE Orange 80%">
      <a:srgbClr val="F28E58"/>
    </a:custClr>
    <a:custClr name="NZTE Orange 60%">
      <a:srgbClr val="F2A981"/>
    </a:custClr>
    <a:custClr name="NZTE Orange 40%">
      <a:srgbClr val="F7C5AB"/>
    </a:custClr>
    <a:custClr name="NZTE Orange 20%">
      <a:srgbClr val="FAE1D4"/>
    </a:custClr>
    <a:custClr name="NZTE Blue 100%">
      <a:srgbClr val="00C7C7"/>
    </a:custClr>
    <a:custClr name="NZTE Blue 80%">
      <a:srgbClr val="7ACFD0"/>
    </a:custClr>
    <a:custClr name="NZTE Blue 60%">
      <a:srgbClr val="88DCDE"/>
    </a:custClr>
    <a:custClr name="NZTE Blue 40%">
      <a:srgbClr val="BEE8E9"/>
    </a:custClr>
    <a:custClr name="NZTE Blue 20%">
      <a:srgbClr val="DCF5F6"/>
    </a:custClr>
    <a:custClr name="NZTE Green 100%">
      <a:srgbClr val="00A94F"/>
    </a:custClr>
    <a:custClr name="NZTE Green 80%">
      <a:srgbClr val="6DB578"/>
    </a:custClr>
    <a:custClr name="NZTE Green 60%">
      <a:srgbClr val="7FC995"/>
    </a:custClr>
    <a:custClr name="NZTE Green 40%">
      <a:srgbClr val="B4D7BB"/>
    </a:custClr>
    <a:custClr name="NZTE Green 20%">
      <a:srgbClr val="DBEDDE"/>
    </a:custClr>
    <a:custClr name="NZTE Neutral 100%">
      <a:srgbClr val="D2CFB2"/>
    </a:custClr>
    <a:custClr name="NZTE Neutral 80%">
      <a:srgbClr val="DBD8C4"/>
    </a:custClr>
    <a:custClr name="NZTE Neutral 60%">
      <a:srgbClr val="E4E3D4"/>
    </a:custClr>
    <a:custClr name="NZTE Neutral 40%">
      <a:srgbClr val="EDECE0"/>
    </a:custClr>
    <a:custClr name="NZTE Neutral 20%">
      <a:srgbClr val="F7F6F1"/>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ivider covers">
  <a:themeElements>
    <a:clrScheme name="BRAND COLOURS 2021">
      <a:dk1>
        <a:srgbClr val="000000"/>
      </a:dk1>
      <a:lt1>
        <a:srgbClr val="FFFFFF"/>
      </a:lt1>
      <a:dk2>
        <a:srgbClr val="000000"/>
      </a:dk2>
      <a:lt2>
        <a:srgbClr val="FFFFFF"/>
      </a:lt2>
      <a:accent1>
        <a:srgbClr val="000000"/>
      </a:accent1>
      <a:accent2>
        <a:srgbClr val="FF6600"/>
      </a:accent2>
      <a:accent3>
        <a:srgbClr val="00C7C7"/>
      </a:accent3>
      <a:accent4>
        <a:srgbClr val="00A84F"/>
      </a:accent4>
      <a:accent5>
        <a:srgbClr val="E3E3D3"/>
      </a:accent5>
      <a:accent6>
        <a:srgbClr val="D2CFB2"/>
      </a:accent6>
      <a:hlink>
        <a:srgbClr val="000000"/>
      </a:hlink>
      <a:folHlink>
        <a:srgbClr val="FF6600"/>
      </a:folHlink>
    </a:clrScheme>
    <a:fontScheme name="Test">
      <a:majorFont>
        <a:latin typeface="Montserrat-Regular"/>
        <a:ea typeface=""/>
        <a:cs typeface=""/>
      </a:majorFont>
      <a:minorFont>
        <a:latin typeface="Montserrat-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NZTE Black 80%">
      <a:srgbClr val="58585A"/>
    </a:custClr>
    <a:custClr name="NZTE Black 60%">
      <a:srgbClr val="818285"/>
    </a:custClr>
    <a:custClr name="Dark Orange">
      <a:srgbClr val="FF2C00"/>
    </a:custClr>
    <a:custClr name="Light Orange">
      <a:srgbClr val="FF8E00"/>
    </a:custClr>
    <a:custClr name="Dark Blue">
      <a:srgbClr val="009EA0"/>
    </a:custClr>
    <a:custClr name="Light Blue">
      <a:srgbClr val="8CF0E8"/>
    </a:custClr>
    <a:custClr name="Dark Green">
      <a:srgbClr val="00884C"/>
    </a:custClr>
    <a:custClr name="Light Green">
      <a:srgbClr val="6BD000"/>
    </a:custClr>
    <a:custClr name="Dark Neutral">
      <a:srgbClr val="D2CFB2"/>
    </a:custClr>
    <a:custClr name="Light Neutral">
      <a:srgbClr val="EDECE0"/>
    </a:custClr>
    <a:custClr name="NZTE Black 100%">
      <a:srgbClr val="000000"/>
    </a:custClr>
    <a:custClr name="NZTE Black 80%">
      <a:srgbClr val="58585A"/>
    </a:custClr>
    <a:custClr name="NZTE Black 60%">
      <a:srgbClr val="818285"/>
    </a:custClr>
    <a:custClr name="NZTE Black 40%">
      <a:srgbClr val="999999"/>
    </a:custClr>
    <a:custClr name="NZTE Black 20%">
      <a:srgbClr val="CCCCCC"/>
    </a:custClr>
    <a:custClr name="NZTE Orange 100%">
      <a:srgbClr val="FC6400"/>
    </a:custClr>
    <a:custClr name="NZTE Orange 80%">
      <a:srgbClr val="F28E58"/>
    </a:custClr>
    <a:custClr name="NZTE Orange 60%">
      <a:srgbClr val="F2A981"/>
    </a:custClr>
    <a:custClr name="NZTE Orange 40%">
      <a:srgbClr val="F7C5AB"/>
    </a:custClr>
    <a:custClr name="NZTE Orange 20%">
      <a:srgbClr val="FAE1D4"/>
    </a:custClr>
    <a:custClr name="NZTE Blue 100%">
      <a:srgbClr val="00C7C7"/>
    </a:custClr>
    <a:custClr name="NZTE Blue 80%">
      <a:srgbClr val="7ACFD0"/>
    </a:custClr>
    <a:custClr name="NZTE Blue 60%">
      <a:srgbClr val="88DCDE"/>
    </a:custClr>
    <a:custClr name="NZTE Blue 40%">
      <a:srgbClr val="BEE8E9"/>
    </a:custClr>
    <a:custClr name="NZTE Blue 20%">
      <a:srgbClr val="DCF5F6"/>
    </a:custClr>
    <a:custClr name="NZTE Green 100%">
      <a:srgbClr val="00A94F"/>
    </a:custClr>
    <a:custClr name="NZTE Green 80%">
      <a:srgbClr val="6DB578"/>
    </a:custClr>
    <a:custClr name="NZTE Green 60%">
      <a:srgbClr val="7FC995"/>
    </a:custClr>
    <a:custClr name="NZTE Green 40%">
      <a:srgbClr val="B4D7BB"/>
    </a:custClr>
    <a:custClr name="NZTE Green 20%">
      <a:srgbClr val="DBEDDE"/>
    </a:custClr>
    <a:custClr name="NZTE Neutral 100%">
      <a:srgbClr val="D2CFB2"/>
    </a:custClr>
    <a:custClr name="NZTE Neutral 80%">
      <a:srgbClr val="DBD8C4"/>
    </a:custClr>
    <a:custClr name="NZTE Neutral 60%">
      <a:srgbClr val="E4E3D4"/>
    </a:custClr>
    <a:custClr name="NZTE Neutral 40%">
      <a:srgbClr val="EDECE0"/>
    </a:custClr>
    <a:custClr name="NZTE Neutral 20%">
      <a:srgbClr val="F7F6F1"/>
    </a:custClr>
  </a:custClr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ic Text slides">
  <a:themeElements>
    <a:clrScheme name="BRAND COLOURS 2021">
      <a:dk1>
        <a:srgbClr val="000000"/>
      </a:dk1>
      <a:lt1>
        <a:srgbClr val="FFFFFF"/>
      </a:lt1>
      <a:dk2>
        <a:srgbClr val="000000"/>
      </a:dk2>
      <a:lt2>
        <a:srgbClr val="FFFFFF"/>
      </a:lt2>
      <a:accent1>
        <a:srgbClr val="000000"/>
      </a:accent1>
      <a:accent2>
        <a:srgbClr val="FF6600"/>
      </a:accent2>
      <a:accent3>
        <a:srgbClr val="00C7C7"/>
      </a:accent3>
      <a:accent4>
        <a:srgbClr val="00A84F"/>
      </a:accent4>
      <a:accent5>
        <a:srgbClr val="E3E3D3"/>
      </a:accent5>
      <a:accent6>
        <a:srgbClr val="D2CFB2"/>
      </a:accent6>
      <a:hlink>
        <a:srgbClr val="000000"/>
      </a:hlink>
      <a:folHlink>
        <a:srgbClr val="FF6600"/>
      </a:folHlink>
    </a:clrScheme>
    <a:fontScheme name="Tes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NZTE Black 80%">
      <a:srgbClr val="58585A"/>
    </a:custClr>
    <a:custClr name="NZTE Black 60%">
      <a:srgbClr val="818285"/>
    </a:custClr>
    <a:custClr name="Dark Orange">
      <a:srgbClr val="FF2C00"/>
    </a:custClr>
    <a:custClr name="Light Orange">
      <a:srgbClr val="FF8E00"/>
    </a:custClr>
    <a:custClr name="Dark Blue">
      <a:srgbClr val="009EA0"/>
    </a:custClr>
    <a:custClr name="Light Blue">
      <a:srgbClr val="8CF0E8"/>
    </a:custClr>
    <a:custClr name="Dark Green">
      <a:srgbClr val="00884C"/>
    </a:custClr>
    <a:custClr name="Light Green">
      <a:srgbClr val="6BD000"/>
    </a:custClr>
    <a:custClr name="Dark Neutral">
      <a:srgbClr val="D2CFB2"/>
    </a:custClr>
    <a:custClr name="Light Neutral">
      <a:srgbClr val="EDECE0"/>
    </a:custClr>
    <a:custClr name="NZTE Black 100%">
      <a:srgbClr val="000000"/>
    </a:custClr>
    <a:custClr name="NZTE Black 80%">
      <a:srgbClr val="58585A"/>
    </a:custClr>
    <a:custClr name="NZTE Black 60%">
      <a:srgbClr val="818285"/>
    </a:custClr>
    <a:custClr name="NZTE Black 40%">
      <a:srgbClr val="999999"/>
    </a:custClr>
    <a:custClr name="NZTE Black 20%">
      <a:srgbClr val="CCCCCC"/>
    </a:custClr>
    <a:custClr name="NZTE Orange 100%">
      <a:srgbClr val="FC6400"/>
    </a:custClr>
    <a:custClr name="NZTE Orange 80%">
      <a:srgbClr val="F28E58"/>
    </a:custClr>
    <a:custClr name="NZTE Orange 60%">
      <a:srgbClr val="F2A981"/>
    </a:custClr>
    <a:custClr name="NZTE Orange 40%">
      <a:srgbClr val="F7C5AB"/>
    </a:custClr>
    <a:custClr name="NZTE Orange 20%">
      <a:srgbClr val="FAE1D4"/>
    </a:custClr>
    <a:custClr name="NZTE Blue 100%">
      <a:srgbClr val="00C7C7"/>
    </a:custClr>
    <a:custClr name="NZTE Blue 80%">
      <a:srgbClr val="7ACFD0"/>
    </a:custClr>
    <a:custClr name="NZTE Blue 60%">
      <a:srgbClr val="88DCDE"/>
    </a:custClr>
    <a:custClr name="NZTE Blue 40%">
      <a:srgbClr val="BEE8E9"/>
    </a:custClr>
    <a:custClr name="NZTE Blue 20%">
      <a:srgbClr val="DCF5F6"/>
    </a:custClr>
    <a:custClr name="NZTE Green 100%">
      <a:srgbClr val="00A94F"/>
    </a:custClr>
    <a:custClr name="NZTE Green 80%">
      <a:srgbClr val="6DB578"/>
    </a:custClr>
    <a:custClr name="NZTE Green 60%">
      <a:srgbClr val="7FC995"/>
    </a:custClr>
    <a:custClr name="NZTE Green 40%">
      <a:srgbClr val="B4D7BB"/>
    </a:custClr>
    <a:custClr name="NZTE Green 20%">
      <a:srgbClr val="DBEDDE"/>
    </a:custClr>
    <a:custClr name="NZTE Neutral 100%">
      <a:srgbClr val="D2CFB2"/>
    </a:custClr>
    <a:custClr name="NZTE Neutral 80%">
      <a:srgbClr val="DBD8C4"/>
    </a:custClr>
    <a:custClr name="NZTE Neutral 60%">
      <a:srgbClr val="E4E3D4"/>
    </a:custClr>
    <a:custClr name="NZTE Neutral 40%">
      <a:srgbClr val="EDECE0"/>
    </a:custClr>
    <a:custClr name="NZTE Neutral 20%">
      <a:srgbClr val="F7F6F1"/>
    </a:custClr>
  </a:custClr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ther useful slides">
  <a:themeElements>
    <a:clrScheme name="BRAND COLOURS 2021">
      <a:dk1>
        <a:srgbClr val="000000"/>
      </a:dk1>
      <a:lt1>
        <a:srgbClr val="FFFFFF"/>
      </a:lt1>
      <a:dk2>
        <a:srgbClr val="000000"/>
      </a:dk2>
      <a:lt2>
        <a:srgbClr val="FFFFFF"/>
      </a:lt2>
      <a:accent1>
        <a:srgbClr val="000000"/>
      </a:accent1>
      <a:accent2>
        <a:srgbClr val="FF6600"/>
      </a:accent2>
      <a:accent3>
        <a:srgbClr val="00C7C7"/>
      </a:accent3>
      <a:accent4>
        <a:srgbClr val="00A84F"/>
      </a:accent4>
      <a:accent5>
        <a:srgbClr val="E3E3D3"/>
      </a:accent5>
      <a:accent6>
        <a:srgbClr val="D2CFB2"/>
      </a:accent6>
      <a:hlink>
        <a:srgbClr val="000000"/>
      </a:hlink>
      <a:folHlink>
        <a:srgbClr val="FF6600"/>
      </a:folHlink>
    </a:clrScheme>
    <a:fontScheme name="Tes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NZTE Black 80%">
      <a:srgbClr val="58585A"/>
    </a:custClr>
    <a:custClr name="NZTE Black 60%">
      <a:srgbClr val="818285"/>
    </a:custClr>
    <a:custClr name="Dark Orange">
      <a:srgbClr val="FF2C00"/>
    </a:custClr>
    <a:custClr name="Light Orange">
      <a:srgbClr val="FF8E00"/>
    </a:custClr>
    <a:custClr name="Dark Blue">
      <a:srgbClr val="009EA0"/>
    </a:custClr>
    <a:custClr name="Light Blue">
      <a:srgbClr val="8CF0E8"/>
    </a:custClr>
    <a:custClr name="Dark Green">
      <a:srgbClr val="00884C"/>
    </a:custClr>
    <a:custClr name="Light Green">
      <a:srgbClr val="6BD000"/>
    </a:custClr>
    <a:custClr name="Dark Neutral">
      <a:srgbClr val="D2CFB2"/>
    </a:custClr>
    <a:custClr name="Light Neutral">
      <a:srgbClr val="EDECE0"/>
    </a:custClr>
    <a:custClr name="NZTE Black 100%">
      <a:srgbClr val="000000"/>
    </a:custClr>
    <a:custClr name="NZTE Black 80%">
      <a:srgbClr val="58585A"/>
    </a:custClr>
    <a:custClr name="NZTE Black 60%">
      <a:srgbClr val="818285"/>
    </a:custClr>
    <a:custClr name="NZTE Black 40%">
      <a:srgbClr val="999999"/>
    </a:custClr>
    <a:custClr name="NZTE Black 20%">
      <a:srgbClr val="CCCCCC"/>
    </a:custClr>
    <a:custClr name="NZTE Orange 100%">
      <a:srgbClr val="FC6400"/>
    </a:custClr>
    <a:custClr name="NZTE Orange 80%">
      <a:srgbClr val="F28E58"/>
    </a:custClr>
    <a:custClr name="NZTE Orange 60%">
      <a:srgbClr val="F2A981"/>
    </a:custClr>
    <a:custClr name="NZTE Orange 40%">
      <a:srgbClr val="F7C5AB"/>
    </a:custClr>
    <a:custClr name="NZTE Orange 20%">
      <a:srgbClr val="FAE1D4"/>
    </a:custClr>
    <a:custClr name="NZTE Blue 100%">
      <a:srgbClr val="00C7C7"/>
    </a:custClr>
    <a:custClr name="NZTE Blue 80%">
      <a:srgbClr val="7ACFD0"/>
    </a:custClr>
    <a:custClr name="NZTE Blue 60%">
      <a:srgbClr val="88DCDE"/>
    </a:custClr>
    <a:custClr name="NZTE Blue 40%">
      <a:srgbClr val="BEE8E9"/>
    </a:custClr>
    <a:custClr name="NZTE Blue 20%">
      <a:srgbClr val="DCF5F6"/>
    </a:custClr>
    <a:custClr name="NZTE Green 100%">
      <a:srgbClr val="00A94F"/>
    </a:custClr>
    <a:custClr name="NZTE Green 80%">
      <a:srgbClr val="6DB578"/>
    </a:custClr>
    <a:custClr name="NZTE Green 60%">
      <a:srgbClr val="7FC995"/>
    </a:custClr>
    <a:custClr name="NZTE Green 40%">
      <a:srgbClr val="B4D7BB"/>
    </a:custClr>
    <a:custClr name="NZTE Green 20%">
      <a:srgbClr val="DBEDDE"/>
    </a:custClr>
    <a:custClr name="NZTE Neutral 100%">
      <a:srgbClr val="D2CFB2"/>
    </a:custClr>
    <a:custClr name="NZTE Neutral 80%">
      <a:srgbClr val="DBD8C4"/>
    </a:custClr>
    <a:custClr name="NZTE Neutral 60%">
      <a:srgbClr val="E4E3D4"/>
    </a:custClr>
    <a:custClr name="NZTE Neutral 40%">
      <a:srgbClr val="EDECE0"/>
    </a:custClr>
    <a:custClr name="NZTE Neutral 20%">
      <a:srgbClr val="F7F6F1"/>
    </a:custClr>
  </a:custClr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Main Doc">
  <a:themeElements>
    <a:clrScheme name="Customer Brochure">
      <a:dk1>
        <a:srgbClr val="000000"/>
      </a:dk1>
      <a:lt1>
        <a:srgbClr val="FFFFFF"/>
      </a:lt1>
      <a:dk2>
        <a:srgbClr val="333333"/>
      </a:dk2>
      <a:lt2>
        <a:srgbClr val="7F7F7F"/>
      </a:lt2>
      <a:accent1>
        <a:srgbClr val="EA6851"/>
      </a:accent1>
      <a:accent2>
        <a:srgbClr val="5F5351"/>
      </a:accent2>
      <a:accent3>
        <a:srgbClr val="A5A5A5"/>
      </a:accent3>
      <a:accent4>
        <a:srgbClr val="FFC000"/>
      </a:accent4>
      <a:accent5>
        <a:srgbClr val="5B9BD5"/>
      </a:accent5>
      <a:accent6>
        <a:srgbClr val="70AD47"/>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2700">
          <a:solidFill>
            <a:schemeClr val="bg1"/>
          </a:solidFill>
          <a:tailEnd type="arrow" w="med" len="sm"/>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1 6 " ? > < I d W r a p p e r   x m l n s : x s d = " h t t p : / / w w w . w 3 . o r g / 2 0 0 1 / X M L S c h e m a "   x m l n s : x s i = " h t t p : / / w w w . w 3 . o r g / 2 0 0 1 / X M L S c h e m a - i n s t a n c e "   x m l n s = " p b - w r a p p e r " >  
     < I d > b e 6 f 2 4 9 5 - 5 4 9 5 - 4 0 e b - b 7 9 c - d 3 e 6 a 5 1 3 8 1 b 0 < / I d >  
 < / I d W r a p p e r > 
</file>

<file path=customXml/item10.xml>��< ? x m l   v e r s i o n = " 1 . 0 "   e n c o d i n g = " u t f - 1 6 " ? > < I d W r a p p e r   x m l n s : x s d = " h t t p : / / w w w . w 3 . o r g / 2 0 0 1 / X M L S c h e m a "   x m l n s : x s i = " h t t p : / / w w w . w 3 . o r g / 2 0 0 1 / X M L S c h e m a - i n s t a n c e "   x m l n s = " p b - w r a p p e r " >  
     < I d > 7 c c 2 a 6 8 c - 1 5 8 4 - 4 8 a 9 - b 5 9 3 - e c 5 4 4 b 3 4 9 f f e < / I d >  
 < / I d W r a p p e r > 
</file>

<file path=customXml/item11.xml><?xml version="1.0" encoding="utf-8"?>
<p:properties xmlns:p="http://schemas.microsoft.com/office/2006/metadata/properties" xmlns:xsi="http://www.w3.org/2001/XMLSchema-instance" xmlns:pc="http://schemas.microsoft.com/office/infopath/2007/PartnerControls">
  <documentManagement>
    <SharedWithUsers xmlns="3c2a2532-61ef-4cf2-980d-78aefd2fe89c">
      <UserInfo>
        <DisplayName>Rhiannon Dreadon - AKL</DisplayName>
        <AccountId>62748</AccountId>
        <AccountType/>
      </UserInfo>
      <UserInfo>
        <DisplayName>Sonny Mulchandani - NYC</DisplayName>
        <AccountId>56804</AccountId>
        <AccountType/>
      </UserInfo>
    </SharedWithUsers>
  </documentManagement>
</p:properties>
</file>

<file path=customXml/item2.xml><?xml version="1.0" encoding="utf-8"?>
<?mso-contentType ?>
<SharedContentType xmlns="Microsoft.SharePoint.Taxonomy.ContentTypeSync" SourceId="ee6e1394-6499-4a7b-8c10-fab519a20670" ContentTypeId="0x0101" PreviousValue="false"/>
</file>

<file path=customXml/item3.xml>��< ? x m l   v e r s i o n = " 1 . 0 "   e n c o d i n g = " u t f - 1 6 " ? > < I d W r a p p e r   x m l n s : x s d = " h t t p : / / w w w . w 3 . o r g / 2 0 0 1 / X M L S c h e m a "   x m l n s : x s i = " h t t p : / / w w w . w 3 . o r g / 2 0 0 1 / X M L S c h e m a - i n s t a n c e "   x m l n s = " p b - w r a p p e r " >  
     < I d > 6 c 0 7 6 a 7 0 - 5 b 4 8 - 4 9 e a - b 6 8 4 - f 2 a 0 8 f b 9 0 1 f 0 < / I d >  
 < / I d W r a p p e r > 
</file>

<file path=customXml/item4.xml><?xml version="1.0" encoding="utf-8"?>
<ct:contentTypeSchema xmlns:ct="http://schemas.microsoft.com/office/2006/metadata/contentType" xmlns:ma="http://schemas.microsoft.com/office/2006/metadata/properties/metaAttributes" ct:_="" ma:_="" ma:contentTypeName="Document" ma:contentTypeID="0x010100DE528CA9C69A6B4EAFBA52776EB143DB" ma:contentTypeVersion="8" ma:contentTypeDescription="Create a new document." ma:contentTypeScope="" ma:versionID="9310488aaae4acca431bf9acec7fe39c">
  <xsd:schema xmlns:xsd="http://www.w3.org/2001/XMLSchema" xmlns:xs="http://www.w3.org/2001/XMLSchema" xmlns:p="http://schemas.microsoft.com/office/2006/metadata/properties" xmlns:ns2="58d6a7fb-67cc-4afb-bcc3-2cea438c1a01" xmlns:ns3="3c2a2532-61ef-4cf2-980d-78aefd2fe89c" targetNamespace="http://schemas.microsoft.com/office/2006/metadata/properties" ma:root="true" ma:fieldsID="6032d28b842310d305bbefad220a318d" ns2:_="" ns3:_="">
    <xsd:import namespace="58d6a7fb-67cc-4afb-bcc3-2cea438c1a01"/>
    <xsd:import namespace="3c2a2532-61ef-4cf2-980d-78aefd2fe89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d6a7fb-67cc-4afb-bcc3-2cea438c1a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c2a2532-61ef-4cf2-980d-78aefd2fe89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1 6 " ? > < I d W r a p p e r   x m l n s : x s d = " h t t p : / / w w w . w 3 . o r g / 2 0 0 1 / X M L S c h e m a "   x m l n s : x s i = " h t t p : / / w w w . w 3 . o r g / 2 0 0 1 / X M L S c h e m a - i n s t a n c e "   x m l n s = " p b - w r a p p e r " >  
     < I d > a c a 9 7 4 e 9 - 3 2 d d - 4 b 7 c - 8 9 9 9 - c c 2 a 1 2 3 4 f b 7 3 < / I d >  
 < / I d W r a p p e r > 
</file>

<file path=customXml/item6.xml>��< ? x m l   v e r s i o n = " 1 . 0 "   e n c o d i n g = " u t f - 1 6 " ? > < I d W r a p p e r   x m l n s : x s d = " h t t p : / / w w w . w 3 . o r g / 2 0 0 1 / X M L S c h e m a "   x m l n s : x s i = " h t t p : / / w w w . w 3 . o r g / 2 0 0 1 / X M L S c h e m a - i n s t a n c e "   x m l n s = " p b - w r a p p e r " >  
     < I d > 1 5 4 4 3 4 e 3 - 4 b 9 5 - 4 d 3 3 - a 9 3 0 - 3 5 5 2 b 3 f 5 e 3 0 b < / I d >  
 < / I d W r a p p e r > 
</file>

<file path=customXml/item7.xml>��< ? x m l   v e r s i o n = " 1 . 0 "   e n c o d i n g = " u t f - 1 6 " ? > < I d W r a p p e r   x m l n s : x s d = " h t t p : / / w w w . w 3 . o r g / 2 0 0 1 / X M L S c h e m a "   x m l n s : x s i = " h t t p : / / w w w . w 3 . o r g / 2 0 0 1 / X M L S c h e m a - i n s t a n c e "   x m l n s = " p b - w r a p p e r " >  
     < I d > c 0 8 7 4 b 2 f - 1 e 2 9 - 4 5 a e - 8 a 1 2 - b 6 1 7 5 e d c 3 4 4 b < / I d >  
 < / I d W r a p p e r > 
</file>

<file path=customXml/item8.xml><?xml version="1.0" encoding="utf-8"?>
<?mso-contentType ?>
<FormTemplates xmlns="http://schemas.microsoft.com/sharepoint/v3/contenttype/forms">
  <Display>DocumentLibraryForm</Display>
  <Edit>DocumentLibraryForm</Edit>
  <New>DocumentLibraryForm</New>
</FormTemplates>
</file>

<file path=customXml/item9.xml>��< ? x m l   v e r s i o n = " 1 . 0 "   e n c o d i n g = " u t f - 1 6 " ? > < I d W r a p p e r   x m l n s : x s d = " h t t p : / / w w w . w 3 . o r g / 2 0 0 1 / X M L S c h e m a "   x m l n s : x s i = " h t t p : / / w w w . w 3 . o r g / 2 0 0 1 / X M L S c h e m a - i n s t a n c e "   x m l n s = " p b - w r a p p e r " >  
     < I d > 5 6 7 4 5 3 e 9 - 1 0 5 8 - 4 e 7 d - 9 f d a - 7 3 7 1 3 2 2 b a 3 2 5 < / I d >  
 < / I d W r a p p e r > 
</file>

<file path=customXml/itemProps1.xml><?xml version="1.0" encoding="utf-8"?>
<ds:datastoreItem xmlns:ds="http://schemas.openxmlformats.org/officeDocument/2006/customXml" ds:itemID="{070F414A-CBAD-4606-815B-4AE5BA747A09}">
  <ds:schemaRefs>
    <ds:schemaRef ds:uri="http://www.w3.org/2001/XMLSchema"/>
    <ds:schemaRef ds:uri="pb-wrapper"/>
  </ds:schemaRefs>
</ds:datastoreItem>
</file>

<file path=customXml/itemProps10.xml><?xml version="1.0" encoding="utf-8"?>
<ds:datastoreItem xmlns:ds="http://schemas.openxmlformats.org/officeDocument/2006/customXml" ds:itemID="{08F24093-E03F-4B84-90FB-05DEE771B8B7}">
  <ds:schemaRefs>
    <ds:schemaRef ds:uri="http://www.w3.org/2001/XMLSchema"/>
    <ds:schemaRef ds:uri="pb-wrapper"/>
  </ds:schemaRefs>
</ds:datastoreItem>
</file>

<file path=customXml/itemProps11.xml><?xml version="1.0" encoding="utf-8"?>
<ds:datastoreItem xmlns:ds="http://schemas.openxmlformats.org/officeDocument/2006/customXml" ds:itemID="{72EF02EB-6061-4182-B528-BEB5A14E64E2}">
  <ds:schemaRefs>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purl.org/dc/elements/1.1/"/>
    <ds:schemaRef ds:uri="http://www.w3.org/XML/1998/namespace"/>
    <ds:schemaRef ds:uri="http://schemas.microsoft.com/office/infopath/2007/PartnerControls"/>
    <ds:schemaRef ds:uri="52e52761-0a8e-4bbf-af5b-fe6e34e81153"/>
    <ds:schemaRef ds:uri="http://purl.org/dc/terms/"/>
    <ds:schemaRef ds:uri="d8ca7f7e-e375-4df4-931a-ba1dbfc36b69"/>
    <ds:schemaRef ds:uri="3a532932-3d37-4b8b-a9ac-8e1867df111d"/>
    <ds:schemaRef ds:uri="50ea4950-3361-40cb-8d8e-98adf3f23234"/>
    <ds:schemaRef ds:uri="3c2a2532-61ef-4cf2-980d-78aefd2fe89c"/>
  </ds:schemaRefs>
</ds:datastoreItem>
</file>

<file path=customXml/itemProps2.xml><?xml version="1.0" encoding="utf-8"?>
<ds:datastoreItem xmlns:ds="http://schemas.openxmlformats.org/officeDocument/2006/customXml" ds:itemID="{C0BB2457-5425-4B28-84A2-69F34FE77025}">
  <ds:schemaRefs>
    <ds:schemaRef ds:uri="Microsoft.SharePoint.Taxonomy.ContentTypeSync"/>
  </ds:schemaRefs>
</ds:datastoreItem>
</file>

<file path=customXml/itemProps3.xml><?xml version="1.0" encoding="utf-8"?>
<ds:datastoreItem xmlns:ds="http://schemas.openxmlformats.org/officeDocument/2006/customXml" ds:itemID="{3E3560E4-D446-4B83-A652-6B4AD7EAECD1}">
  <ds:schemaRefs>
    <ds:schemaRef ds:uri="http://www.w3.org/2001/XMLSchema"/>
    <ds:schemaRef ds:uri="pb-wrapper"/>
  </ds:schemaRefs>
</ds:datastoreItem>
</file>

<file path=customXml/itemProps4.xml><?xml version="1.0" encoding="utf-8"?>
<ds:datastoreItem xmlns:ds="http://schemas.openxmlformats.org/officeDocument/2006/customXml" ds:itemID="{F751A9BC-369A-4E2E-8143-5BD76C61A3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d6a7fb-67cc-4afb-bcc3-2cea438c1a01"/>
    <ds:schemaRef ds:uri="3c2a2532-61ef-4cf2-980d-78aefd2fe8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390A1AC5-62DB-4043-BC79-7EF953269265}">
  <ds:schemaRefs>
    <ds:schemaRef ds:uri="http://www.w3.org/2001/XMLSchema"/>
    <ds:schemaRef ds:uri="pb-wrapper"/>
  </ds:schemaRefs>
</ds:datastoreItem>
</file>

<file path=customXml/itemProps6.xml><?xml version="1.0" encoding="utf-8"?>
<ds:datastoreItem xmlns:ds="http://schemas.openxmlformats.org/officeDocument/2006/customXml" ds:itemID="{7716A2A6-E628-4CFD-8C67-7182B24447E0}">
  <ds:schemaRefs>
    <ds:schemaRef ds:uri="http://www.w3.org/2001/XMLSchema"/>
    <ds:schemaRef ds:uri="pb-wrapper"/>
  </ds:schemaRefs>
</ds:datastoreItem>
</file>

<file path=customXml/itemProps7.xml><?xml version="1.0" encoding="utf-8"?>
<ds:datastoreItem xmlns:ds="http://schemas.openxmlformats.org/officeDocument/2006/customXml" ds:itemID="{75E75537-C729-4298-9351-F337F9DF84A8}">
  <ds:schemaRefs>
    <ds:schemaRef ds:uri="http://www.w3.org/2001/XMLSchema"/>
    <ds:schemaRef ds:uri="pb-wrapper"/>
  </ds:schemaRefs>
</ds:datastoreItem>
</file>

<file path=customXml/itemProps8.xml><?xml version="1.0" encoding="utf-8"?>
<ds:datastoreItem xmlns:ds="http://schemas.openxmlformats.org/officeDocument/2006/customXml" ds:itemID="{3E990A3C-F10A-46D7-8B47-6E769DFF40C2}">
  <ds:schemaRefs>
    <ds:schemaRef ds:uri="http://schemas.microsoft.com/sharepoint/v3/contenttype/forms"/>
  </ds:schemaRefs>
</ds:datastoreItem>
</file>

<file path=customXml/itemProps9.xml><?xml version="1.0" encoding="utf-8"?>
<ds:datastoreItem xmlns:ds="http://schemas.openxmlformats.org/officeDocument/2006/customXml" ds:itemID="{0A816B93-074C-465B-A21B-D1BCDB79E039}">
  <ds:schemaRefs>
    <ds:schemaRef ds:uri="http://www.w3.org/2001/XMLSchema"/>
    <ds:schemaRef ds:uri="pb-wrapper"/>
  </ds:schemaRefs>
</ds:datastoreItem>
</file>

<file path=docProps/app.xml><?xml version="1.0" encoding="utf-8"?>
<Properties xmlns="http://schemas.openxmlformats.org/officeDocument/2006/extended-properties" xmlns:vt="http://schemas.openxmlformats.org/officeDocument/2006/docPropsVTypes">
  <Template>Office Theme</Template>
  <TotalTime>26863</TotalTime>
  <Words>2017</Words>
  <Application>Microsoft Office PowerPoint</Application>
  <PresentationFormat>Custom</PresentationFormat>
  <Paragraphs>263</Paragraphs>
  <Slides>16</Slides>
  <Notes>10</Notes>
  <HiddenSlides>0</HiddenSlides>
  <MMClips>0</MMClips>
  <ScaleCrop>false</ScaleCrop>
  <HeadingPairs>
    <vt:vector size="6" baseType="variant">
      <vt:variant>
        <vt:lpstr>Fonts Used</vt:lpstr>
      </vt:variant>
      <vt:variant>
        <vt:i4>12</vt:i4>
      </vt:variant>
      <vt:variant>
        <vt:lpstr>Theme</vt:lpstr>
      </vt:variant>
      <vt:variant>
        <vt:i4>8</vt:i4>
      </vt:variant>
      <vt:variant>
        <vt:lpstr>Slide Titles</vt:lpstr>
      </vt:variant>
      <vt:variant>
        <vt:i4>16</vt:i4>
      </vt:variant>
    </vt:vector>
  </HeadingPairs>
  <TitlesOfParts>
    <vt:vector size="36" baseType="lpstr">
      <vt:lpstr>Aptos</vt:lpstr>
      <vt:lpstr>Symbol</vt:lpstr>
      <vt:lpstr>Montserrat Medium</vt:lpstr>
      <vt:lpstr>Montserrat</vt:lpstr>
      <vt:lpstr>Gotham Bold</vt:lpstr>
      <vt:lpstr>Wingdings</vt:lpstr>
      <vt:lpstr>Segoe UI</vt:lpstr>
      <vt:lpstr>Arial</vt:lpstr>
      <vt:lpstr>Courier New</vt:lpstr>
      <vt:lpstr>Gotham Book</vt:lpstr>
      <vt:lpstr>Antonio</vt:lpstr>
      <vt:lpstr>Calibri</vt:lpstr>
      <vt:lpstr>NZTE Logo covers</vt:lpstr>
      <vt:lpstr>NZ FernMark logo covers</vt:lpstr>
      <vt:lpstr>Contents</vt:lpstr>
      <vt:lpstr>Introduction</vt:lpstr>
      <vt:lpstr>Divider covers</vt:lpstr>
      <vt:lpstr>Basic Text slides</vt:lpstr>
      <vt:lpstr>Other useful slides</vt:lpstr>
      <vt:lpstr>Main Doc</vt:lpstr>
      <vt:lpstr>Ready to go further?</vt:lpstr>
      <vt:lpstr>Our purpose</vt:lpstr>
      <vt:lpstr>International trade is critical to New Zealand's success </vt:lpstr>
      <vt:lpstr>PowerPoint Presentation</vt:lpstr>
      <vt:lpstr>How we work</vt:lpstr>
      <vt:lpstr>Exporters – who we work with </vt:lpstr>
      <vt:lpstr>How we support our customers</vt:lpstr>
      <vt:lpstr>Where we operate</vt:lpstr>
      <vt:lpstr>What we offer our customers</vt:lpstr>
      <vt:lpstr>What we offer our customers</vt:lpstr>
      <vt:lpstr>What we offer our customers</vt:lpstr>
      <vt:lpstr>What we offer our customers</vt:lpstr>
      <vt:lpstr>What we offer our customers</vt:lpstr>
      <vt:lpstr>What we offer our customers</vt:lpstr>
      <vt:lpstr>NZ Inc is key to our approach</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Tina Smith - AKL</dc:creator>
  <cp:lastModifiedBy>Fiona Rollings</cp:lastModifiedBy>
  <cp:revision>296</cp:revision>
  <dcterms:created xsi:type="dcterms:W3CDTF">2021-09-12T20:59:29Z</dcterms:created>
  <dcterms:modified xsi:type="dcterms:W3CDTF">2025-06-26T03:22:58Z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f245866-d7d7-4d56-b69e-66f47d2746a2_Enabled">
    <vt:lpwstr>true</vt:lpwstr>
  </property>
  <property fmtid="{D5CDD505-2E9C-101B-9397-08002B2CF9AE}" pid="3" name="MSIP_Label_af245866-d7d7-4d56-b69e-66f47d2746a2_SetDate">
    <vt:lpwstr>2021-09-12T20:59:29Z</vt:lpwstr>
  </property>
  <property fmtid="{D5CDD505-2E9C-101B-9397-08002B2CF9AE}" pid="4" name="MSIP_Label_af245866-d7d7-4d56-b69e-66f47d2746a2_Method">
    <vt:lpwstr>Standard</vt:lpwstr>
  </property>
  <property fmtid="{D5CDD505-2E9C-101B-9397-08002B2CF9AE}" pid="5" name="MSIP_Label_af245866-d7d7-4d56-b69e-66f47d2746a2_Name">
    <vt:lpwstr>af245866-d7d7-4d56-b69e-66f47d2746a2</vt:lpwstr>
  </property>
  <property fmtid="{D5CDD505-2E9C-101B-9397-08002B2CF9AE}" pid="6" name="MSIP_Label_af245866-d7d7-4d56-b69e-66f47d2746a2_SiteId">
    <vt:lpwstr>209fe2ce-372c-489e-b3fd-066acdf69f09</vt:lpwstr>
  </property>
  <property fmtid="{D5CDD505-2E9C-101B-9397-08002B2CF9AE}" pid="7" name="MSIP_Label_af245866-d7d7-4d56-b69e-66f47d2746a2_ActionId">
    <vt:lpwstr>37902781-bdf4-49fc-9ba7-cdefdc1dd479</vt:lpwstr>
  </property>
  <property fmtid="{D5CDD505-2E9C-101B-9397-08002B2CF9AE}" pid="8" name="MSIP_Label_af245866-d7d7-4d56-b69e-66f47d2746a2_ContentBits">
    <vt:lpwstr>0</vt:lpwstr>
  </property>
  <property fmtid="{D5CDD505-2E9C-101B-9397-08002B2CF9AE}" pid="9" name="ContentTypeId">
    <vt:lpwstr>0x010100DE528CA9C69A6B4EAFBA52776EB143DB</vt:lpwstr>
  </property>
  <property fmtid="{D5CDD505-2E9C-101B-9397-08002B2CF9AE}" pid="10" name="FinancialYear">
    <vt:lpwstr>2783;#FY 21/22|638fd895-ad3f-443b-9d44-3351bdc7e28e</vt:lpwstr>
  </property>
  <property fmtid="{D5CDD505-2E9C-101B-9397-08002B2CF9AE}" pid="11" name="TeamOwner">
    <vt:lpwstr>1944;#Creative Hub|5b9e477c-6e78-44e6-9c85-0d77de2f6c96</vt:lpwstr>
  </property>
  <property fmtid="{D5CDD505-2E9C-101B-9397-08002B2CF9AE}" pid="12" name="_dlc_DocIdItemGuid">
    <vt:lpwstr>ef4f2ad1-f812-4bd3-8166-f2826b83cc7f</vt:lpwstr>
  </property>
  <property fmtid="{D5CDD505-2E9C-101B-9397-08002B2CF9AE}" pid="13" name="DocumentSecurity">
    <vt:lpwstr>4;#Internal only|850d43ad-87cf-498e-b36b-964fe985dc77</vt:lpwstr>
  </property>
  <property fmtid="{D5CDD505-2E9C-101B-9397-08002B2CF9AE}" pid="14" name="DocumentCategory">
    <vt:lpwstr>6;#General|5923767d-3fec-4f20-bb29-a35286cedda6</vt:lpwstr>
  </property>
  <property fmtid="{D5CDD505-2E9C-101B-9397-08002B2CF9AE}" pid="15" name="NZTESector">
    <vt:lpwstr/>
  </property>
  <property fmtid="{D5CDD505-2E9C-101B-9397-08002B2CF9AE}" pid="16" name="SectorTags">
    <vt:lpwstr/>
  </property>
  <property fmtid="{D5CDD505-2E9C-101B-9397-08002B2CF9AE}" pid="17" name="Market">
    <vt:lpwstr/>
  </property>
  <property fmtid="{D5CDD505-2E9C-101B-9397-08002B2CF9AE}" pid="18" name="NZTERegion">
    <vt:lpwstr/>
  </property>
  <property fmtid="{D5CDD505-2E9C-101B-9397-08002B2CF9AE}" pid="19" name="Document Status">
    <vt:lpwstr/>
  </property>
  <property fmtid="{D5CDD505-2E9C-101B-9397-08002B2CF9AE}" pid="20" name="Creative Hub document type">
    <vt:lpwstr/>
  </property>
  <property fmtid="{D5CDD505-2E9C-101B-9397-08002B2CF9AE}" pid="21" name="h032f3830c514243acf2b711ae283d38">
    <vt:lpwstr/>
  </property>
  <property fmtid="{D5CDD505-2E9C-101B-9397-08002B2CF9AE}" pid="22" name="MediaServiceImageTags">
    <vt:lpwstr/>
  </property>
  <property fmtid="{D5CDD505-2E9C-101B-9397-08002B2CF9AE}" pid="23" name="SharedWithUsers">
    <vt:lpwstr>62748;#Rhiannon Dreadon - AKL;#56804;#Sonny Mulchandani - NYC</vt:lpwstr>
  </property>
</Properties>
</file>